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notesSlide4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_rels/notesSlide48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7.xml.rels" ContentType="application/vnd.openxmlformats-package.relationships+xml"/>
  <Override PartName="/ppt/notesSlides/notesSlide41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69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88.xml.rels" ContentType="application/vnd.openxmlformats-package.relationships+xml"/>
  <Override PartName="/ppt/slides/_rels/slide87.xml.rels" ContentType="application/vnd.openxmlformats-package.relationships+xml"/>
  <Override PartName="/ppt/slides/_rels/slide78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79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80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84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1.xml.rels" ContentType="application/vnd.openxmlformats-package.relationships+xml"/>
  <Override PartName="/ppt/slides/_rels/slide23.xml.rels" ContentType="application/vnd.openxmlformats-package.relationships+xml"/>
  <Override PartName="/ppt/slides/_rels/slide85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82.xml.rels" ContentType="application/vnd.openxmlformats-package.relationships+xml"/>
  <Override PartName="/ppt/slides/_rels/slide24.xml.rels" ContentType="application/vnd.openxmlformats-package.relationships+xml"/>
  <Override PartName="/ppt/slides/_rels/slide86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79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80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79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73.png" ContentType="image/png"/>
  <Override PartName="/ppt/media/image19.jpeg" ContentType="image/jpe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69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x="1219835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F47C94E-7161-458F-B23B-0320F262F1E9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960" cy="48063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まず、こちらは、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の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FLASH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レス化の課題です。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Nigel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は、ユーザーの行動認識や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GPS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測位の結果をロギングする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の機能を使用しますが、これは、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Activity Log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という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ISD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開発のソフトウェアによって実現されます。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しかし、この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Activity Log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は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単独でも動作できるようにという観点から、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に接続されたフラッシュにデータを蓄える前提で設計されています。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今回の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Nigel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のように、横に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Application Processor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が接続されている場合、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用にもストレージが別途あるため、部品点数や基板面積の面で、できるだけ１つにまとめたいという要望があります。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この課題に対する対策として、今回、私は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 Storage Service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という機能を新規に設計しました。この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 Storage Service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は、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と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の双方で協調して動作することで、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内のソフトウェアに対して、あたかも仮想的な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Flash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が接続されているかのように見せる機能です。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Activity Log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は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に接続された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Flash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を読み書きしているつもりで動作しても、この機能によって、実際の読み書きは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側に接続された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Flash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で行われるようになります。これにより、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Activity Log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は殆ど無修正のままこの問題に対応することが可能となりました。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この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 Storage Service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機能は、アーキテクチャ設計までは完了しており、今後、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BSD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で開発を行っていく予定となっております。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2" name="CustomShape 2"/>
          <p:cNvSpPr/>
          <p:nvPr/>
        </p:nvSpPr>
        <p:spPr>
          <a:xfrm>
            <a:off x="4282200" y="10155600"/>
            <a:ext cx="3270960" cy="52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C82AA42-63D5-4D60-B775-418A02B7D22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960" cy="48063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4" name="CustomShape 2"/>
          <p:cNvSpPr/>
          <p:nvPr/>
        </p:nvSpPr>
        <p:spPr>
          <a:xfrm>
            <a:off x="4282200" y="10155600"/>
            <a:ext cx="3270960" cy="52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BF16C15-FF87-4881-892F-D3C499AB8B4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960" cy="48063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6" name="CustomShape 2"/>
          <p:cNvSpPr/>
          <p:nvPr/>
        </p:nvSpPr>
        <p:spPr>
          <a:xfrm>
            <a:off x="4282200" y="10155600"/>
            <a:ext cx="3270960" cy="52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B45DD18-6821-449B-91AC-4D5DCECAA27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960" cy="48063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8" name="CustomShape 2"/>
          <p:cNvSpPr/>
          <p:nvPr/>
        </p:nvSpPr>
        <p:spPr>
          <a:xfrm>
            <a:off x="4282200" y="10155600"/>
            <a:ext cx="3270960" cy="52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3E123B8-F364-414A-AE16-9FE7C1E794F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960" cy="48063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0" name="CustomShape 2"/>
          <p:cNvSpPr/>
          <p:nvPr/>
        </p:nvSpPr>
        <p:spPr>
          <a:xfrm>
            <a:off x="4282200" y="10155600"/>
            <a:ext cx="3270960" cy="52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CCB3EAF-CBC0-40B1-868E-C842A2A20F3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960" cy="48063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2" name="CustomShape 2"/>
          <p:cNvSpPr/>
          <p:nvPr/>
        </p:nvSpPr>
        <p:spPr>
          <a:xfrm>
            <a:off x="4282200" y="10155600"/>
            <a:ext cx="3270960" cy="52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23D688E-6048-40EC-8BBF-7B62FF1F4A0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960" cy="48063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4" name="CustomShape 2"/>
          <p:cNvSpPr/>
          <p:nvPr/>
        </p:nvSpPr>
        <p:spPr>
          <a:xfrm>
            <a:off x="4282200" y="10155600"/>
            <a:ext cx="3270960" cy="52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9EDD70C-8E41-42E2-AF4E-944AC1D5DE3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960" cy="48063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6" name="CustomShape 2"/>
          <p:cNvSpPr/>
          <p:nvPr/>
        </p:nvSpPr>
        <p:spPr>
          <a:xfrm>
            <a:off x="4282200" y="10155600"/>
            <a:ext cx="3270960" cy="52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F1065D4-37BD-4FD8-81F5-C944B2CCDF9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960" cy="48063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8" name="CustomShape 2"/>
          <p:cNvSpPr/>
          <p:nvPr/>
        </p:nvSpPr>
        <p:spPr>
          <a:xfrm>
            <a:off x="4282200" y="10155600"/>
            <a:ext cx="3270960" cy="52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BA06636-2E07-4F88-AC19-9D19AE45347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960" cy="48063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0" name="CustomShape 2"/>
          <p:cNvSpPr/>
          <p:nvPr/>
        </p:nvSpPr>
        <p:spPr>
          <a:xfrm>
            <a:off x="4282200" y="10155600"/>
            <a:ext cx="3270960" cy="52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705B280-C3F1-43CA-B890-DB6A844508C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960" cy="48063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2" name="CustomShape 2"/>
          <p:cNvSpPr/>
          <p:nvPr/>
        </p:nvSpPr>
        <p:spPr>
          <a:xfrm>
            <a:off x="4282200" y="10155600"/>
            <a:ext cx="3270960" cy="52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B6A87CE-F101-4F94-BBA1-501109E7536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09840" y="273600"/>
            <a:ext cx="109778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609840" y="273600"/>
            <a:ext cx="109778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3"/>
          <a:stretch/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840" y="273600"/>
            <a:ext cx="109778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453720"/>
            <a:ext cx="12198960" cy="405720"/>
          </a:xfrm>
          <a:prstGeom prst="rect">
            <a:avLst/>
          </a:prstGeom>
          <a:solidFill>
            <a:srgbClr val="4d4d4d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0702080" y="6472800"/>
            <a:ext cx="1478880" cy="360000"/>
          </a:xfrm>
          <a:prstGeom prst="roundRect">
            <a:avLst>
              <a:gd name="adj" fmla="val 16667"/>
            </a:avLst>
          </a:prstGeom>
          <a:solidFill>
            <a:srgbClr val="990000"/>
          </a:solidFill>
          <a:ln w="12600">
            <a:solidFill>
              <a:srgbClr val="c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CONFIDENTIAL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2" descr=""/>
          <p:cNvPicPr/>
          <p:nvPr/>
        </p:nvPicPr>
        <p:blipFill>
          <a:blip r:embed="rId2"/>
          <a:stretch/>
        </p:blipFill>
        <p:spPr>
          <a:xfrm>
            <a:off x="10365480" y="144360"/>
            <a:ext cx="1666440" cy="451440"/>
          </a:xfrm>
          <a:prstGeom prst="rect">
            <a:avLst/>
          </a:prstGeom>
          <a:ln>
            <a:noFill/>
          </a:ln>
        </p:spPr>
      </p:pic>
      <p:sp>
        <p:nvSpPr>
          <p:cNvPr id="3" name="CustomShape 3"/>
          <p:cNvSpPr/>
          <p:nvPr/>
        </p:nvSpPr>
        <p:spPr>
          <a:xfrm>
            <a:off x="238320" y="6536520"/>
            <a:ext cx="1728360" cy="26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 anchor="ctr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Mission / Vision / Values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ck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6453720"/>
            <a:ext cx="12198960" cy="405720"/>
          </a:xfrm>
          <a:prstGeom prst="rect">
            <a:avLst/>
          </a:prstGeom>
          <a:solidFill>
            <a:srgbClr val="4d4d4d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2"/>
          <p:cNvSpPr/>
          <p:nvPr/>
        </p:nvSpPr>
        <p:spPr>
          <a:xfrm>
            <a:off x="10702080" y="6472800"/>
            <a:ext cx="1478880" cy="360000"/>
          </a:xfrm>
          <a:prstGeom prst="roundRect">
            <a:avLst>
              <a:gd name="adj" fmla="val 16667"/>
            </a:avLst>
          </a:prstGeom>
          <a:solidFill>
            <a:srgbClr val="990000"/>
          </a:solidFill>
          <a:ln w="12600">
            <a:solidFill>
              <a:srgbClr val="c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CONFIDENTIAL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Picture 2" descr=""/>
          <p:cNvPicPr/>
          <p:nvPr/>
        </p:nvPicPr>
        <p:blipFill>
          <a:blip r:embed="rId2"/>
          <a:stretch/>
        </p:blipFill>
        <p:spPr>
          <a:xfrm>
            <a:off x="10365480" y="144360"/>
            <a:ext cx="1666440" cy="451440"/>
          </a:xfrm>
          <a:prstGeom prst="rect">
            <a:avLst/>
          </a:prstGeom>
          <a:ln>
            <a:noFill/>
          </a:ln>
        </p:spPr>
      </p:pic>
      <p:sp>
        <p:nvSpPr>
          <p:cNvPr id="43" name="CustomShape 3"/>
          <p:cNvSpPr/>
          <p:nvPr/>
        </p:nvSpPr>
        <p:spPr>
          <a:xfrm>
            <a:off x="238320" y="6523920"/>
            <a:ext cx="1728360" cy="26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 </a:t>
            </a: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|   CSC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343080" y="1009440"/>
            <a:ext cx="11517480" cy="5296680"/>
          </a:xfrm>
          <a:prstGeom prst="roundRect">
            <a:avLst>
              <a:gd name="adj" fmla="val 3525"/>
            </a:avLst>
          </a:prstGeom>
          <a:solidFill>
            <a:srgbClr val="d9d9d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PlaceHolder 5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6481440"/>
            <a:ext cx="12193200" cy="379080"/>
          </a:xfrm>
          <a:prstGeom prst="rect">
            <a:avLst/>
          </a:prstGeom>
          <a:gradFill>
            <a:gsLst>
              <a:gs pos="0">
                <a:srgbClr val="006747"/>
              </a:gs>
              <a:gs pos="100000">
                <a:srgbClr val="009365"/>
              </a:gs>
            </a:gsLst>
            <a:lin ang="162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10540080" y="6484680"/>
            <a:ext cx="332640" cy="327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5240160" y="6498000"/>
            <a:ext cx="1711800" cy="3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15200" rIns="115200" tIns="57600" bIns="576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Sony Corporation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4"/>
          <p:cNvSpPr/>
          <p:nvPr/>
        </p:nvSpPr>
        <p:spPr>
          <a:xfrm>
            <a:off x="10584000" y="6495840"/>
            <a:ext cx="1556280" cy="339480"/>
          </a:xfrm>
          <a:prstGeom prst="roundRect">
            <a:avLst>
              <a:gd name="adj" fmla="val 21324"/>
            </a:avLst>
          </a:prstGeom>
          <a:gradFill>
            <a:gsLst>
              <a:gs pos="0">
                <a:srgbClr val="d43b45"/>
              </a:gs>
              <a:gs pos="100000">
                <a:srgbClr val="c90613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5"/>
          <p:cNvSpPr/>
          <p:nvPr/>
        </p:nvSpPr>
        <p:spPr>
          <a:xfrm>
            <a:off x="11453040" y="6593400"/>
            <a:ext cx="147600" cy="14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メイリオ"/>
              </a:rPr>
              <a:t>CONFIDENTIAL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6"/>
          <p:cNvSpPr/>
          <p:nvPr/>
        </p:nvSpPr>
        <p:spPr>
          <a:xfrm>
            <a:off x="10688040" y="6582960"/>
            <a:ext cx="147600" cy="14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メイリオ"/>
              </a:rPr>
              <a:t>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Line 7"/>
          <p:cNvSpPr/>
          <p:nvPr/>
        </p:nvSpPr>
        <p:spPr>
          <a:xfrm>
            <a:off x="10923120" y="6534360"/>
            <a:ext cx="360" cy="26712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Picture 2" descr=""/>
          <p:cNvPicPr/>
          <p:nvPr/>
        </p:nvPicPr>
        <p:blipFill>
          <a:blip r:embed="rId2"/>
          <a:stretch/>
        </p:blipFill>
        <p:spPr>
          <a:xfrm>
            <a:off x="10368000" y="144360"/>
            <a:ext cx="1667520" cy="452160"/>
          </a:xfrm>
          <a:prstGeom prst="rect">
            <a:avLst/>
          </a:prstGeom>
          <a:ln>
            <a:noFill/>
          </a:ln>
        </p:spPr>
      </p:pic>
      <p:sp>
        <p:nvSpPr>
          <p:cNvPr id="89" name="PlaceHolder 8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9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336240" y="2214720"/>
            <a:ext cx="11524320" cy="170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Spritzer BLE design &amp; architecture (draft)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336240" y="4532040"/>
            <a:ext cx="1152432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China Software Center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343080" y="282960"/>
            <a:ext cx="1151748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Events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946080" y="1762200"/>
            <a:ext cx="2154600" cy="3666600"/>
          </a:xfrm>
          <a:prstGeom prst="roundRect">
            <a:avLst>
              <a:gd name="adj" fmla="val 7544"/>
            </a:avLst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3"/>
          <p:cNvSpPr/>
          <p:nvPr/>
        </p:nvSpPr>
        <p:spPr>
          <a:xfrm>
            <a:off x="4258440" y="1756080"/>
            <a:ext cx="360" cy="240480"/>
          </a:xfrm>
          <a:prstGeom prst="roundRect">
            <a:avLst>
              <a:gd name="adj" fmla="val 4432"/>
            </a:avLst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4"/>
          <p:cNvSpPr/>
          <p:nvPr/>
        </p:nvSpPr>
        <p:spPr>
          <a:xfrm>
            <a:off x="1342080" y="1978200"/>
            <a:ext cx="1362240" cy="42624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5"/>
          <p:cNvSpPr/>
          <p:nvPr/>
        </p:nvSpPr>
        <p:spPr>
          <a:xfrm>
            <a:off x="6714720" y="1975320"/>
            <a:ext cx="2066400" cy="42624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 SoftDevice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6"/>
          <p:cNvSpPr/>
          <p:nvPr/>
        </p:nvSpPr>
        <p:spPr>
          <a:xfrm>
            <a:off x="4485960" y="1978200"/>
            <a:ext cx="1598760" cy="42624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 Codec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Line 7"/>
          <p:cNvSpPr/>
          <p:nvPr/>
        </p:nvSpPr>
        <p:spPr>
          <a:xfrm>
            <a:off x="2025720" y="2410200"/>
            <a:ext cx="360" cy="273600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Line 8"/>
          <p:cNvSpPr/>
          <p:nvPr/>
        </p:nvSpPr>
        <p:spPr>
          <a:xfrm>
            <a:off x="5288040" y="2410200"/>
            <a:ext cx="360" cy="273600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Line 9"/>
          <p:cNvSpPr/>
          <p:nvPr/>
        </p:nvSpPr>
        <p:spPr>
          <a:xfrm>
            <a:off x="7750440" y="2410200"/>
            <a:ext cx="360" cy="273600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10"/>
          <p:cNvSpPr/>
          <p:nvPr/>
        </p:nvSpPr>
        <p:spPr>
          <a:xfrm flipH="1">
            <a:off x="5296680" y="3778200"/>
            <a:ext cx="2442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11"/>
          <p:cNvSpPr/>
          <p:nvPr/>
        </p:nvSpPr>
        <p:spPr>
          <a:xfrm>
            <a:off x="6138000" y="3592440"/>
            <a:ext cx="1531800" cy="2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SoftDevice 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12"/>
          <p:cNvSpPr/>
          <p:nvPr/>
        </p:nvSpPr>
        <p:spPr>
          <a:xfrm flipH="1">
            <a:off x="2020320" y="4354560"/>
            <a:ext cx="3256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13"/>
          <p:cNvSpPr/>
          <p:nvPr/>
        </p:nvSpPr>
        <p:spPr>
          <a:xfrm>
            <a:off x="3458880" y="4154400"/>
            <a:ext cx="515520" cy="2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14"/>
          <p:cNvSpPr/>
          <p:nvPr/>
        </p:nvSpPr>
        <p:spPr>
          <a:xfrm>
            <a:off x="7779240" y="3346200"/>
            <a:ext cx="1371960" cy="2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Event triggered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15"/>
          <p:cNvSpPr/>
          <p:nvPr/>
        </p:nvSpPr>
        <p:spPr>
          <a:xfrm>
            <a:off x="5364000" y="4015800"/>
            <a:ext cx="1237680" cy="2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Event encode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16"/>
          <p:cNvSpPr/>
          <p:nvPr/>
        </p:nvSpPr>
        <p:spPr>
          <a:xfrm>
            <a:off x="9529920" y="3244680"/>
            <a:ext cx="2140560" cy="2029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Vender Provided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17"/>
          <p:cNvSpPr/>
          <p:nvPr/>
        </p:nvSpPr>
        <p:spPr>
          <a:xfrm>
            <a:off x="10058400" y="2448000"/>
            <a:ext cx="141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18"/>
          <p:cNvSpPr/>
          <p:nvPr/>
        </p:nvSpPr>
        <p:spPr>
          <a:xfrm>
            <a:off x="10193040" y="2189160"/>
            <a:ext cx="119088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19"/>
          <p:cNvSpPr/>
          <p:nvPr/>
        </p:nvSpPr>
        <p:spPr>
          <a:xfrm>
            <a:off x="9877320" y="1841760"/>
            <a:ext cx="1699200" cy="104832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343080" y="282960"/>
            <a:ext cx="1151748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Transmitting a 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1475640" y="2045880"/>
            <a:ext cx="6671880" cy="49824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Serialization Transport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1475640" y="4422240"/>
            <a:ext cx="6671880" cy="49824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Serialization PHY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4"/>
          <p:cNvSpPr/>
          <p:nvPr/>
        </p:nvSpPr>
        <p:spPr>
          <a:xfrm>
            <a:off x="2915640" y="2549880"/>
            <a:ext cx="360" cy="186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5"/>
          <p:cNvSpPr/>
          <p:nvPr/>
        </p:nvSpPr>
        <p:spPr>
          <a:xfrm flipV="1">
            <a:off x="6714720" y="2548080"/>
            <a:ext cx="360" cy="186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6"/>
          <p:cNvSpPr/>
          <p:nvPr/>
        </p:nvSpPr>
        <p:spPr>
          <a:xfrm>
            <a:off x="1501560" y="3162960"/>
            <a:ext cx="4311720" cy="4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ser_phy_tx_pkt_send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(const uint8_t* p_buffer, uint16_t num_of_bytes)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7"/>
          <p:cNvSpPr/>
          <p:nvPr/>
        </p:nvSpPr>
        <p:spPr>
          <a:xfrm>
            <a:off x="5219640" y="3768480"/>
            <a:ext cx="2984400" cy="2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SER_PHY_EVT_TX_PKT_SENT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8"/>
          <p:cNvSpPr/>
          <p:nvPr/>
        </p:nvSpPr>
        <p:spPr>
          <a:xfrm>
            <a:off x="9829800" y="2063520"/>
            <a:ext cx="1759680" cy="222984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9"/>
          <p:cNvSpPr/>
          <p:nvPr/>
        </p:nvSpPr>
        <p:spPr>
          <a:xfrm>
            <a:off x="10306800" y="1915560"/>
            <a:ext cx="744480" cy="2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Legend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10"/>
          <p:cNvSpPr/>
          <p:nvPr/>
        </p:nvSpPr>
        <p:spPr>
          <a:xfrm>
            <a:off x="9995040" y="2217600"/>
            <a:ext cx="1388520" cy="49248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Vendor provided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11"/>
          <p:cNvSpPr/>
          <p:nvPr/>
        </p:nvSpPr>
        <p:spPr>
          <a:xfrm>
            <a:off x="9995040" y="2946240"/>
            <a:ext cx="1388520" cy="52056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CSC implement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CustomShape 12"/>
          <p:cNvSpPr/>
          <p:nvPr/>
        </p:nvSpPr>
        <p:spPr>
          <a:xfrm>
            <a:off x="10011960" y="3954240"/>
            <a:ext cx="141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3"/>
          <p:cNvSpPr/>
          <p:nvPr/>
        </p:nvSpPr>
        <p:spPr>
          <a:xfrm>
            <a:off x="10203120" y="3683520"/>
            <a:ext cx="105192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343080" y="282960"/>
            <a:ext cx="1151748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Sequence – Scanning -2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Line 2"/>
          <p:cNvSpPr/>
          <p:nvPr/>
        </p:nvSpPr>
        <p:spPr>
          <a:xfrm>
            <a:off x="1168200" y="1857600"/>
            <a:ext cx="36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3"/>
          <p:cNvSpPr/>
          <p:nvPr/>
        </p:nvSpPr>
        <p:spPr>
          <a:xfrm>
            <a:off x="551160" y="1480680"/>
            <a:ext cx="1297440" cy="3448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4"/>
          <p:cNvSpPr/>
          <p:nvPr/>
        </p:nvSpPr>
        <p:spPr>
          <a:xfrm>
            <a:off x="1095480" y="2061720"/>
            <a:ext cx="138240" cy="37018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5"/>
          <p:cNvSpPr/>
          <p:nvPr/>
        </p:nvSpPr>
        <p:spPr>
          <a:xfrm>
            <a:off x="10083960" y="1175760"/>
            <a:ext cx="1543680" cy="4741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6"/>
          <p:cNvSpPr/>
          <p:nvPr/>
        </p:nvSpPr>
        <p:spPr>
          <a:xfrm>
            <a:off x="10136880" y="3097440"/>
            <a:ext cx="141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7"/>
          <p:cNvSpPr/>
          <p:nvPr/>
        </p:nvSpPr>
        <p:spPr>
          <a:xfrm>
            <a:off x="10328040" y="2826720"/>
            <a:ext cx="105192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8"/>
          <p:cNvSpPr/>
          <p:nvPr/>
        </p:nvSpPr>
        <p:spPr>
          <a:xfrm>
            <a:off x="10136880" y="3957840"/>
            <a:ext cx="141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9"/>
          <p:cNvSpPr/>
          <p:nvPr/>
        </p:nvSpPr>
        <p:spPr>
          <a:xfrm>
            <a:off x="10331640" y="3698640"/>
            <a:ext cx="79308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Line 10"/>
          <p:cNvSpPr/>
          <p:nvPr/>
        </p:nvSpPr>
        <p:spPr>
          <a:xfrm flipH="1">
            <a:off x="2966400" y="1845000"/>
            <a:ext cx="864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1"/>
          <p:cNvSpPr/>
          <p:nvPr/>
        </p:nvSpPr>
        <p:spPr>
          <a:xfrm>
            <a:off x="2213280" y="1503360"/>
            <a:ext cx="1500480" cy="332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Wrapper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Line 12"/>
          <p:cNvSpPr/>
          <p:nvPr/>
        </p:nvSpPr>
        <p:spPr>
          <a:xfrm flipH="1">
            <a:off x="4827240" y="1811880"/>
            <a:ext cx="108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13"/>
          <p:cNvSpPr/>
          <p:nvPr/>
        </p:nvSpPr>
        <p:spPr>
          <a:xfrm>
            <a:off x="4073040" y="1527840"/>
            <a:ext cx="1503000" cy="2959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14"/>
          <p:cNvSpPr/>
          <p:nvPr/>
        </p:nvSpPr>
        <p:spPr>
          <a:xfrm>
            <a:off x="4681440" y="2781720"/>
            <a:ext cx="141120" cy="5284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15"/>
          <p:cNvSpPr/>
          <p:nvPr/>
        </p:nvSpPr>
        <p:spPr>
          <a:xfrm>
            <a:off x="3043800" y="2835360"/>
            <a:ext cx="1632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Line 16"/>
          <p:cNvSpPr/>
          <p:nvPr/>
        </p:nvSpPr>
        <p:spPr>
          <a:xfrm flipH="1">
            <a:off x="6777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17"/>
          <p:cNvSpPr/>
          <p:nvPr/>
        </p:nvSpPr>
        <p:spPr>
          <a:xfrm>
            <a:off x="6159960" y="1540080"/>
            <a:ext cx="1229040" cy="2991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18"/>
          <p:cNvSpPr/>
          <p:nvPr/>
        </p:nvSpPr>
        <p:spPr>
          <a:xfrm flipH="1" flipV="1">
            <a:off x="3045600" y="3304080"/>
            <a:ext cx="1697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19"/>
          <p:cNvSpPr/>
          <p:nvPr/>
        </p:nvSpPr>
        <p:spPr>
          <a:xfrm>
            <a:off x="10136880" y="1807560"/>
            <a:ext cx="1490760" cy="409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nRF51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CustomShape 20"/>
          <p:cNvSpPr/>
          <p:nvPr/>
        </p:nvSpPr>
        <p:spPr>
          <a:xfrm>
            <a:off x="10136880" y="2328120"/>
            <a:ext cx="1490760" cy="40932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Peripheral role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21"/>
          <p:cNvSpPr/>
          <p:nvPr/>
        </p:nvSpPr>
        <p:spPr>
          <a:xfrm>
            <a:off x="7988760" y="1553040"/>
            <a:ext cx="1229040" cy="2991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Peripheral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CustomShape 22"/>
          <p:cNvSpPr/>
          <p:nvPr/>
        </p:nvSpPr>
        <p:spPr>
          <a:xfrm>
            <a:off x="1224360" y="2730600"/>
            <a:ext cx="174492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23"/>
          <p:cNvSpPr/>
          <p:nvPr/>
        </p:nvSpPr>
        <p:spPr>
          <a:xfrm>
            <a:off x="1036800" y="2328840"/>
            <a:ext cx="23778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BLE_GapStopScan(…)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24"/>
          <p:cNvSpPr/>
          <p:nvPr/>
        </p:nvSpPr>
        <p:spPr>
          <a:xfrm flipH="1">
            <a:off x="1264680" y="3398760"/>
            <a:ext cx="1694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25"/>
          <p:cNvSpPr/>
          <p:nvPr/>
        </p:nvSpPr>
        <p:spPr>
          <a:xfrm>
            <a:off x="2898000" y="2730600"/>
            <a:ext cx="140040" cy="662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26"/>
          <p:cNvSpPr/>
          <p:nvPr/>
        </p:nvSpPr>
        <p:spPr>
          <a:xfrm>
            <a:off x="2732760" y="2534760"/>
            <a:ext cx="277272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sd_ble_gap_scan_stop(…)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27"/>
          <p:cNvSpPr/>
          <p:nvPr/>
        </p:nvSpPr>
        <p:spPr>
          <a:xfrm>
            <a:off x="10136880" y="3549960"/>
            <a:ext cx="141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28"/>
          <p:cNvSpPr/>
          <p:nvPr/>
        </p:nvSpPr>
        <p:spPr>
          <a:xfrm>
            <a:off x="10267920" y="3291120"/>
            <a:ext cx="1177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Line 29"/>
          <p:cNvSpPr/>
          <p:nvPr/>
        </p:nvSpPr>
        <p:spPr>
          <a:xfrm flipH="1">
            <a:off x="86061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30"/>
          <p:cNvSpPr/>
          <p:nvPr/>
        </p:nvSpPr>
        <p:spPr>
          <a:xfrm>
            <a:off x="4827240" y="2938320"/>
            <a:ext cx="1944360" cy="246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31"/>
          <p:cNvSpPr/>
          <p:nvPr/>
        </p:nvSpPr>
        <p:spPr>
          <a:xfrm>
            <a:off x="5138640" y="2489400"/>
            <a:ext cx="168588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CustomShape 32"/>
          <p:cNvSpPr/>
          <p:nvPr/>
        </p:nvSpPr>
        <p:spPr>
          <a:xfrm>
            <a:off x="10136880" y="4647600"/>
            <a:ext cx="1412280" cy="154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33"/>
          <p:cNvSpPr/>
          <p:nvPr/>
        </p:nvSpPr>
        <p:spPr>
          <a:xfrm>
            <a:off x="10083960" y="4269960"/>
            <a:ext cx="1543680" cy="246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34"/>
          <p:cNvSpPr/>
          <p:nvPr/>
        </p:nvSpPr>
        <p:spPr>
          <a:xfrm>
            <a:off x="10061280" y="4029480"/>
            <a:ext cx="140112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35"/>
          <p:cNvSpPr/>
          <p:nvPr/>
        </p:nvSpPr>
        <p:spPr>
          <a:xfrm>
            <a:off x="10233360" y="4414680"/>
            <a:ext cx="1602000" cy="81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Adv packet on PHY channel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36"/>
          <p:cNvSpPr/>
          <p:nvPr/>
        </p:nvSpPr>
        <p:spPr>
          <a:xfrm>
            <a:off x="488520" y="2101680"/>
            <a:ext cx="9041400" cy="349272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37"/>
          <p:cNvSpPr/>
          <p:nvPr/>
        </p:nvSpPr>
        <p:spPr>
          <a:xfrm>
            <a:off x="360360" y="2149560"/>
            <a:ext cx="2926440" cy="2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e46c0a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[Application stops scanning]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38"/>
          <p:cNvSpPr/>
          <p:nvPr/>
        </p:nvSpPr>
        <p:spPr>
          <a:xfrm>
            <a:off x="355320" y="3950280"/>
            <a:ext cx="2003040" cy="2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e46c0a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[Scanning timeout]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CustomShape 39"/>
          <p:cNvSpPr/>
          <p:nvPr/>
        </p:nvSpPr>
        <p:spPr>
          <a:xfrm>
            <a:off x="516240" y="3844800"/>
            <a:ext cx="9029880" cy="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558ed5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40"/>
          <p:cNvSpPr/>
          <p:nvPr/>
        </p:nvSpPr>
        <p:spPr>
          <a:xfrm>
            <a:off x="738360" y="3457080"/>
            <a:ext cx="17892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41"/>
          <p:cNvSpPr/>
          <p:nvPr/>
        </p:nvSpPr>
        <p:spPr>
          <a:xfrm flipH="1">
            <a:off x="3059640" y="4723920"/>
            <a:ext cx="1769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42"/>
          <p:cNvSpPr/>
          <p:nvPr/>
        </p:nvSpPr>
        <p:spPr>
          <a:xfrm>
            <a:off x="4767840" y="4304160"/>
            <a:ext cx="140040" cy="553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43"/>
          <p:cNvSpPr/>
          <p:nvPr/>
        </p:nvSpPr>
        <p:spPr>
          <a:xfrm>
            <a:off x="2932560" y="4218120"/>
            <a:ext cx="127440" cy="777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44"/>
          <p:cNvSpPr/>
          <p:nvPr/>
        </p:nvSpPr>
        <p:spPr>
          <a:xfrm flipH="1">
            <a:off x="1218600" y="4912920"/>
            <a:ext cx="1706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45"/>
          <p:cNvSpPr/>
          <p:nvPr/>
        </p:nvSpPr>
        <p:spPr>
          <a:xfrm>
            <a:off x="4913640" y="4408920"/>
            <a:ext cx="1944360" cy="246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46"/>
          <p:cNvSpPr/>
          <p:nvPr/>
        </p:nvSpPr>
        <p:spPr>
          <a:xfrm>
            <a:off x="5172840" y="3983760"/>
            <a:ext cx="168588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47"/>
          <p:cNvSpPr/>
          <p:nvPr/>
        </p:nvSpPr>
        <p:spPr>
          <a:xfrm>
            <a:off x="2642400" y="4440600"/>
            <a:ext cx="258516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BLE_GAP_EVT_TIMEOUT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CustomShape 48"/>
          <p:cNvSpPr/>
          <p:nvPr/>
        </p:nvSpPr>
        <p:spPr>
          <a:xfrm>
            <a:off x="980280" y="4653000"/>
            <a:ext cx="2684160" cy="2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BLE_GAP_EVENT_TIMEOUT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343080" y="282960"/>
            <a:ext cx="1151748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Custom 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381600" y="5634000"/>
            <a:ext cx="4593960" cy="5702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216000" indent="-214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 Custom Profile: Sample Data 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 flipH="1">
            <a:off x="7598880" y="2883960"/>
            <a:ext cx="360" cy="31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4"/>
          <p:cNvSpPr/>
          <p:nvPr/>
        </p:nvSpPr>
        <p:spPr>
          <a:xfrm>
            <a:off x="408240" y="1537560"/>
            <a:ext cx="3524760" cy="3906000"/>
          </a:xfrm>
          <a:prstGeom prst="rect">
            <a:avLst/>
          </a:prstGeom>
          <a:noFill/>
          <a:ln w="2556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5"/>
          <p:cNvSpPr/>
          <p:nvPr/>
        </p:nvSpPr>
        <p:spPr>
          <a:xfrm>
            <a:off x="5919840" y="1537560"/>
            <a:ext cx="3766320" cy="3906000"/>
          </a:xfrm>
          <a:prstGeom prst="rect">
            <a:avLst/>
          </a:prstGeom>
          <a:noFill/>
          <a:ln w="2556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6"/>
          <p:cNvSpPr/>
          <p:nvPr/>
        </p:nvSpPr>
        <p:spPr>
          <a:xfrm>
            <a:off x="770400" y="1869120"/>
            <a:ext cx="2800080" cy="426240"/>
          </a:xfrm>
          <a:prstGeom prst="rect">
            <a:avLst/>
          </a:prstGeom>
          <a:solidFill>
            <a:srgbClr val="f2dcdb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(Sample) 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CustomShape 7"/>
          <p:cNvSpPr/>
          <p:nvPr/>
        </p:nvSpPr>
        <p:spPr>
          <a:xfrm>
            <a:off x="2337480" y="2784960"/>
            <a:ext cx="1233360" cy="426240"/>
          </a:xfrm>
          <a:prstGeom prst="rect">
            <a:avLst/>
          </a:prstGeom>
          <a:solidFill>
            <a:srgbClr val="f2dcdb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 stub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CustomShape 8"/>
          <p:cNvSpPr/>
          <p:nvPr/>
        </p:nvSpPr>
        <p:spPr>
          <a:xfrm>
            <a:off x="767880" y="3652200"/>
            <a:ext cx="2802600" cy="104832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 SDK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9"/>
          <p:cNvSpPr/>
          <p:nvPr/>
        </p:nvSpPr>
        <p:spPr>
          <a:xfrm>
            <a:off x="767880" y="4910040"/>
            <a:ext cx="2802600" cy="349920"/>
          </a:xfrm>
          <a:prstGeom prst="rect">
            <a:avLst/>
          </a:prstGeom>
          <a:solidFill>
            <a:srgbClr val="ffffff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Hardware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10"/>
          <p:cNvSpPr/>
          <p:nvPr/>
        </p:nvSpPr>
        <p:spPr>
          <a:xfrm>
            <a:off x="6241680" y="4916880"/>
            <a:ext cx="2802600" cy="349920"/>
          </a:xfrm>
          <a:prstGeom prst="rect">
            <a:avLst/>
          </a:prstGeom>
          <a:solidFill>
            <a:srgbClr val="ffffff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Hardware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11"/>
          <p:cNvSpPr/>
          <p:nvPr/>
        </p:nvSpPr>
        <p:spPr>
          <a:xfrm>
            <a:off x="6241680" y="2514600"/>
            <a:ext cx="2900880" cy="363240"/>
          </a:xfrm>
          <a:prstGeom prst="rect">
            <a:avLst/>
          </a:prstGeom>
          <a:solidFill>
            <a:srgbClr val="dce6f2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12"/>
          <p:cNvSpPr/>
          <p:nvPr/>
        </p:nvSpPr>
        <p:spPr>
          <a:xfrm>
            <a:off x="8233920" y="3205440"/>
            <a:ext cx="908640" cy="663120"/>
          </a:xfrm>
          <a:prstGeom prst="rect">
            <a:avLst/>
          </a:prstGeom>
          <a:solidFill>
            <a:srgbClr val="b3a2c7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Custom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13"/>
          <p:cNvSpPr/>
          <p:nvPr/>
        </p:nvSpPr>
        <p:spPr>
          <a:xfrm>
            <a:off x="6241680" y="4156560"/>
            <a:ext cx="752040" cy="543960"/>
          </a:xfrm>
          <a:prstGeom prst="rect">
            <a:avLst/>
          </a:prstGeom>
          <a:solidFill>
            <a:srgbClr val="dce6f2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14"/>
          <p:cNvSpPr/>
          <p:nvPr/>
        </p:nvSpPr>
        <p:spPr>
          <a:xfrm>
            <a:off x="7127640" y="4156560"/>
            <a:ext cx="1916640" cy="543960"/>
          </a:xfrm>
          <a:prstGeom prst="rect">
            <a:avLst/>
          </a:prstGeom>
          <a:solidFill>
            <a:srgbClr val="dce6f2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Bluetooth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Core 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15"/>
          <p:cNvSpPr/>
          <p:nvPr/>
        </p:nvSpPr>
        <p:spPr>
          <a:xfrm>
            <a:off x="7127640" y="3205440"/>
            <a:ext cx="955440" cy="663120"/>
          </a:xfrm>
          <a:prstGeom prst="rect">
            <a:avLst/>
          </a:prstGeom>
          <a:solidFill>
            <a:srgbClr val="dce6f2"/>
          </a:solidFill>
          <a:ln cap="rnd" w="25560">
            <a:solidFill>
              <a:srgbClr val="4f81bd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GATT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based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16"/>
          <p:cNvSpPr/>
          <p:nvPr/>
        </p:nvSpPr>
        <p:spPr>
          <a:xfrm>
            <a:off x="6620400" y="2883960"/>
            <a:ext cx="360" cy="126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17"/>
          <p:cNvSpPr/>
          <p:nvPr/>
        </p:nvSpPr>
        <p:spPr>
          <a:xfrm>
            <a:off x="3124440" y="4725720"/>
            <a:ext cx="3490560" cy="322560"/>
          </a:xfrm>
          <a:prstGeom prst="rect">
            <a:avLst/>
          </a:prstGeom>
          <a:noFill/>
          <a:ln cap="rnd" w="25560">
            <a:solidFill>
              <a:srgbClr val="808080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18"/>
          <p:cNvSpPr/>
          <p:nvPr/>
        </p:nvSpPr>
        <p:spPr>
          <a:xfrm>
            <a:off x="4548240" y="4747680"/>
            <a:ext cx="709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19"/>
          <p:cNvSpPr/>
          <p:nvPr/>
        </p:nvSpPr>
        <p:spPr>
          <a:xfrm>
            <a:off x="4789440" y="2207160"/>
            <a:ext cx="2812680" cy="1888200"/>
          </a:xfrm>
          <a:prstGeom prst="wedgeRectCallout">
            <a:avLst>
              <a:gd name="adj1" fmla="val 74320"/>
              <a:gd name="adj2" fmla="val -488"/>
            </a:avLst>
          </a:prstGeom>
          <a:solidFill>
            <a:srgbClr val="ffffff"/>
          </a:solidFill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Sample Data 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CustomShape 20"/>
          <p:cNvSpPr/>
          <p:nvPr/>
        </p:nvSpPr>
        <p:spPr>
          <a:xfrm>
            <a:off x="5280120" y="2637360"/>
            <a:ext cx="1941480" cy="1153080"/>
          </a:xfrm>
          <a:prstGeom prst="roundRect">
            <a:avLst>
              <a:gd name="adj" fmla="val 10822"/>
            </a:avLst>
          </a:prstGeom>
          <a:solidFill>
            <a:srgbClr val="ffffff"/>
          </a:solidFill>
          <a:ln w="28440">
            <a:solidFill>
              <a:srgbClr val="4bacc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Sample Data 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21"/>
          <p:cNvSpPr/>
          <p:nvPr/>
        </p:nvSpPr>
        <p:spPr>
          <a:xfrm>
            <a:off x="5464080" y="3045960"/>
            <a:ext cx="1573200" cy="210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440">
            <a:solidFill>
              <a:srgbClr val="4bacc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Led Characteristic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2"/>
          <p:cNvSpPr/>
          <p:nvPr/>
        </p:nvSpPr>
        <p:spPr>
          <a:xfrm>
            <a:off x="5464080" y="3402360"/>
            <a:ext cx="1573200" cy="214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440">
            <a:solidFill>
              <a:srgbClr val="4bacc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Button Characteristic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23"/>
          <p:cNvSpPr/>
          <p:nvPr/>
        </p:nvSpPr>
        <p:spPr>
          <a:xfrm>
            <a:off x="1235880" y="2300760"/>
            <a:ext cx="360" cy="134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24"/>
          <p:cNvSpPr/>
          <p:nvPr/>
        </p:nvSpPr>
        <p:spPr>
          <a:xfrm flipH="1">
            <a:off x="2946600" y="2271600"/>
            <a:ext cx="360" cy="50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25"/>
          <p:cNvSpPr/>
          <p:nvPr/>
        </p:nvSpPr>
        <p:spPr>
          <a:xfrm>
            <a:off x="2929680" y="3200400"/>
            <a:ext cx="360" cy="108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26"/>
          <p:cNvSpPr/>
          <p:nvPr/>
        </p:nvSpPr>
        <p:spPr>
          <a:xfrm>
            <a:off x="2681280" y="4291200"/>
            <a:ext cx="880200" cy="40140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CustomShape 27"/>
          <p:cNvSpPr/>
          <p:nvPr/>
        </p:nvSpPr>
        <p:spPr>
          <a:xfrm flipH="1">
            <a:off x="1816560" y="4660200"/>
            <a:ext cx="360" cy="25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28"/>
          <p:cNvSpPr/>
          <p:nvPr/>
        </p:nvSpPr>
        <p:spPr>
          <a:xfrm>
            <a:off x="8691120" y="2883960"/>
            <a:ext cx="360" cy="31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29"/>
          <p:cNvSpPr/>
          <p:nvPr/>
        </p:nvSpPr>
        <p:spPr>
          <a:xfrm>
            <a:off x="9972360" y="1445760"/>
            <a:ext cx="1759680" cy="333684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30"/>
          <p:cNvSpPr/>
          <p:nvPr/>
        </p:nvSpPr>
        <p:spPr>
          <a:xfrm>
            <a:off x="10449360" y="1298160"/>
            <a:ext cx="744480" cy="2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Legend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31"/>
          <p:cNvSpPr/>
          <p:nvPr/>
        </p:nvSpPr>
        <p:spPr>
          <a:xfrm>
            <a:off x="10137240" y="1600200"/>
            <a:ext cx="1388520" cy="492480"/>
          </a:xfrm>
          <a:prstGeom prst="rect">
            <a:avLst/>
          </a:prstGeom>
          <a:solidFill>
            <a:srgbClr val="dce6f2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Vendor provided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32"/>
          <p:cNvSpPr/>
          <p:nvPr/>
        </p:nvSpPr>
        <p:spPr>
          <a:xfrm>
            <a:off x="10137240" y="2328840"/>
            <a:ext cx="1388520" cy="520560"/>
          </a:xfrm>
          <a:prstGeom prst="rect">
            <a:avLst/>
          </a:prstGeom>
          <a:solidFill>
            <a:srgbClr val="f2dcdb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CSC implement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33"/>
          <p:cNvSpPr/>
          <p:nvPr/>
        </p:nvSpPr>
        <p:spPr>
          <a:xfrm>
            <a:off x="10138320" y="3153960"/>
            <a:ext cx="1387440" cy="486720"/>
          </a:xfrm>
          <a:prstGeom prst="rect">
            <a:avLst/>
          </a:prstGeom>
          <a:solidFill>
            <a:srgbClr val="b3a2c7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Generated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Attribute DB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34"/>
          <p:cNvSpPr/>
          <p:nvPr/>
        </p:nvSpPr>
        <p:spPr>
          <a:xfrm>
            <a:off x="10175760" y="3874320"/>
            <a:ext cx="1350000" cy="780120"/>
          </a:xfrm>
          <a:prstGeom prst="rect">
            <a:avLst/>
          </a:prstGeom>
          <a:solidFill>
            <a:srgbClr val="dce6f2"/>
          </a:solidFill>
          <a:ln cap="rnd" w="25560">
            <a:solidFill>
              <a:srgbClr val="4f81bd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GATT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based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343080" y="282960"/>
            <a:ext cx="1151748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Sample Data Service Structure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4754520" y="1976400"/>
            <a:ext cx="1571040" cy="62496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Value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4754520" y="2607120"/>
            <a:ext cx="1571040" cy="96048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420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4"/>
          <p:cNvSpPr/>
          <p:nvPr/>
        </p:nvSpPr>
        <p:spPr>
          <a:xfrm>
            <a:off x="6552000" y="1976400"/>
            <a:ext cx="1571040" cy="62496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5"/>
          <p:cNvSpPr/>
          <p:nvPr/>
        </p:nvSpPr>
        <p:spPr>
          <a:xfrm>
            <a:off x="6552000" y="2607120"/>
            <a:ext cx="1571040" cy="96048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420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Uint8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6"/>
          <p:cNvSpPr/>
          <p:nvPr/>
        </p:nvSpPr>
        <p:spPr>
          <a:xfrm>
            <a:off x="8349840" y="1976400"/>
            <a:ext cx="1571040" cy="62496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Properties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7"/>
          <p:cNvSpPr/>
          <p:nvPr/>
        </p:nvSpPr>
        <p:spPr>
          <a:xfrm>
            <a:off x="8349840" y="2607120"/>
            <a:ext cx="1571040" cy="96048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420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8"/>
          <p:cNvSpPr/>
          <p:nvPr/>
        </p:nvSpPr>
        <p:spPr>
          <a:xfrm>
            <a:off x="10147320" y="1976400"/>
            <a:ext cx="1571040" cy="62496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Permission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9"/>
          <p:cNvSpPr/>
          <p:nvPr/>
        </p:nvSpPr>
        <p:spPr>
          <a:xfrm>
            <a:off x="10147320" y="2607120"/>
            <a:ext cx="1571040" cy="96048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420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10"/>
          <p:cNvSpPr/>
          <p:nvPr/>
        </p:nvSpPr>
        <p:spPr>
          <a:xfrm>
            <a:off x="1478520" y="3584520"/>
            <a:ext cx="549000" cy="907560"/>
          </a:xfrm>
          <a:prstGeom prst="rect">
            <a:avLst/>
          </a:prstGeom>
          <a:noFill/>
          <a:ln w="12600">
            <a:solidFill>
              <a:srgbClr val="3f679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11"/>
          <p:cNvSpPr/>
          <p:nvPr/>
        </p:nvSpPr>
        <p:spPr>
          <a:xfrm>
            <a:off x="1478520" y="2728440"/>
            <a:ext cx="549000" cy="849960"/>
          </a:xfrm>
          <a:prstGeom prst="rect">
            <a:avLst/>
          </a:prstGeom>
          <a:noFill/>
          <a:ln w="12600">
            <a:solidFill>
              <a:srgbClr val="3f679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12"/>
          <p:cNvSpPr/>
          <p:nvPr/>
        </p:nvSpPr>
        <p:spPr>
          <a:xfrm rot="16200000">
            <a:off x="-1164240" y="3167280"/>
            <a:ext cx="4445280" cy="839880"/>
          </a:xfrm>
          <a:prstGeom prst="rect">
            <a:avLst/>
          </a:prstGeom>
          <a:solidFill>
            <a:srgbClr val="4f81bd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4920" rIns="34920" tIns="34920" bIns="34920" anchor="ctr"/>
          <a:p>
            <a:pPr algn="ctr">
              <a:lnSpc>
                <a:spcPct val="90000"/>
              </a:lnSpc>
            </a:pPr>
            <a:r>
              <a:rPr b="0" lang="en-US" sz="5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SDS 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13"/>
          <p:cNvSpPr/>
          <p:nvPr/>
        </p:nvSpPr>
        <p:spPr>
          <a:xfrm>
            <a:off x="2033280" y="1920960"/>
            <a:ext cx="2572920" cy="1609920"/>
          </a:xfrm>
          <a:prstGeom prst="rect">
            <a:avLst/>
          </a:prstGeom>
          <a:solidFill>
            <a:srgbClr val="4f81bd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9800" rIns="19800" tIns="19800" bIns="19800" anchor="ctr"/>
          <a:p>
            <a:pPr algn="ctr">
              <a:lnSpc>
                <a:spcPct val="90000"/>
              </a:lnSpc>
            </a:pPr>
            <a:r>
              <a:rPr b="0" lang="en-US" sz="3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led Characteristic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CustomShape 14"/>
          <p:cNvSpPr/>
          <p:nvPr/>
        </p:nvSpPr>
        <p:spPr>
          <a:xfrm>
            <a:off x="2033280" y="3747960"/>
            <a:ext cx="2531160" cy="1494720"/>
          </a:xfrm>
          <a:prstGeom prst="rect">
            <a:avLst/>
          </a:prstGeom>
          <a:solidFill>
            <a:srgbClr val="4f81bd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ctr"/>
          <a:p>
            <a:pPr algn="ctr">
              <a:lnSpc>
                <a:spcPct val="90000"/>
              </a:lnSpc>
            </a:pPr>
            <a:r>
              <a:rPr b="0" lang="en-US" sz="3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button Characteristic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CustomShape 15"/>
          <p:cNvSpPr/>
          <p:nvPr/>
        </p:nvSpPr>
        <p:spPr>
          <a:xfrm>
            <a:off x="4780080" y="3691080"/>
            <a:ext cx="1571040" cy="62496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Value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CustomShape 16"/>
          <p:cNvSpPr/>
          <p:nvPr/>
        </p:nvSpPr>
        <p:spPr>
          <a:xfrm>
            <a:off x="4780080" y="4321800"/>
            <a:ext cx="1571040" cy="96048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420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button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17"/>
          <p:cNvSpPr/>
          <p:nvPr/>
        </p:nvSpPr>
        <p:spPr>
          <a:xfrm>
            <a:off x="6577560" y="3691080"/>
            <a:ext cx="1571040" cy="62496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18"/>
          <p:cNvSpPr/>
          <p:nvPr/>
        </p:nvSpPr>
        <p:spPr>
          <a:xfrm>
            <a:off x="6577560" y="4321800"/>
            <a:ext cx="1571040" cy="96048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420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Uint8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19"/>
          <p:cNvSpPr/>
          <p:nvPr/>
        </p:nvSpPr>
        <p:spPr>
          <a:xfrm>
            <a:off x="8375040" y="3691080"/>
            <a:ext cx="1571040" cy="62496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Properties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20"/>
          <p:cNvSpPr/>
          <p:nvPr/>
        </p:nvSpPr>
        <p:spPr>
          <a:xfrm>
            <a:off x="8375040" y="4321800"/>
            <a:ext cx="1571040" cy="96048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420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Notify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CustomShape 21"/>
          <p:cNvSpPr/>
          <p:nvPr/>
        </p:nvSpPr>
        <p:spPr>
          <a:xfrm>
            <a:off x="10172880" y="3691080"/>
            <a:ext cx="1571040" cy="62496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Permission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CustomShape 22"/>
          <p:cNvSpPr/>
          <p:nvPr/>
        </p:nvSpPr>
        <p:spPr>
          <a:xfrm>
            <a:off x="10172880" y="4321800"/>
            <a:ext cx="1571040" cy="96048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420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343080" y="282960"/>
            <a:ext cx="1151748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Sample Data Service Structure --UUID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47" name="Table 2"/>
          <p:cNvGraphicFramePr/>
          <p:nvPr/>
        </p:nvGraphicFramePr>
        <p:xfrm>
          <a:off x="309600" y="4317840"/>
          <a:ext cx="11539440" cy="2133720"/>
        </p:xfrm>
        <a:graphic>
          <a:graphicData uri="http://schemas.openxmlformats.org/drawingml/2006/table">
            <a:tbl>
              <a:tblPr/>
              <a:tblGrid>
                <a:gridCol w="3090240"/>
                <a:gridCol w="6133320"/>
                <a:gridCol w="2316240"/>
              </a:tblGrid>
              <a:tr h="9212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Description </a:t>
                      </a: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	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UUID </a:t>
                      </a: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	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Properties </a:t>
                      </a: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	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431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SDS service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0xFFEE</a:t>
                      </a:r>
                      <a:r>
                        <a:rPr b="0" lang="en-US" sz="20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0000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-0011-2233-4455-66778899AABB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cPr marL="91440" marR="91440">
                    <a:solidFill>
                      <a:srgbClr val="729fcf"/>
                    </a:solidFill>
                  </a:tcPr>
                </a:tc>
              </a:tr>
              <a:tr h="390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led characteristic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0xFFEE</a:t>
                      </a:r>
                      <a:r>
                        <a:rPr b="0" lang="en-US" sz="20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0001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-0011-2233-4455-66778899AABB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Read,Write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390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button characteristic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0xFFEE</a:t>
                      </a:r>
                      <a:r>
                        <a:rPr b="0" lang="en-US" sz="20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0002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-0011-2233-4455-66778899AABB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Read,Notify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448" name="CustomShape 3"/>
          <p:cNvSpPr/>
          <p:nvPr/>
        </p:nvSpPr>
        <p:spPr>
          <a:xfrm>
            <a:off x="343080" y="2019240"/>
            <a:ext cx="7893360" cy="209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42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BASE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UUID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0xFFEE0000-0011-2233-4455-66778899AABB</a:t>
            </a:r>
            <a:r>
              <a:rPr b="0" lang="en-US" sz="2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UUID alias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Service: 0x0000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Led characteristic: 0x0001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button characteristic: 0x0002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4"/>
          <p:cNvSpPr/>
          <p:nvPr/>
        </p:nvSpPr>
        <p:spPr>
          <a:xfrm>
            <a:off x="343080" y="1234440"/>
            <a:ext cx="589896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Sample Data 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343080" y="282960"/>
            <a:ext cx="1151748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Read characteristic sequence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Line 2"/>
          <p:cNvSpPr/>
          <p:nvPr/>
        </p:nvSpPr>
        <p:spPr>
          <a:xfrm>
            <a:off x="1193760" y="1857600"/>
            <a:ext cx="36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3"/>
          <p:cNvSpPr/>
          <p:nvPr/>
        </p:nvSpPr>
        <p:spPr>
          <a:xfrm>
            <a:off x="576360" y="1480680"/>
            <a:ext cx="1297440" cy="3448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CustomShape 4"/>
          <p:cNvSpPr/>
          <p:nvPr/>
        </p:nvSpPr>
        <p:spPr>
          <a:xfrm>
            <a:off x="10109160" y="1175760"/>
            <a:ext cx="1543680" cy="4741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CustomShape 5"/>
          <p:cNvSpPr/>
          <p:nvPr/>
        </p:nvSpPr>
        <p:spPr>
          <a:xfrm>
            <a:off x="10162080" y="3097440"/>
            <a:ext cx="141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6"/>
          <p:cNvSpPr/>
          <p:nvPr/>
        </p:nvSpPr>
        <p:spPr>
          <a:xfrm>
            <a:off x="10353600" y="2826720"/>
            <a:ext cx="105192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6" name="CustomShape 7"/>
          <p:cNvSpPr/>
          <p:nvPr/>
        </p:nvSpPr>
        <p:spPr>
          <a:xfrm>
            <a:off x="10162080" y="3957840"/>
            <a:ext cx="141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8"/>
          <p:cNvSpPr/>
          <p:nvPr/>
        </p:nvSpPr>
        <p:spPr>
          <a:xfrm>
            <a:off x="10357200" y="3698640"/>
            <a:ext cx="79308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Line 9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10"/>
          <p:cNvSpPr/>
          <p:nvPr/>
        </p:nvSpPr>
        <p:spPr>
          <a:xfrm>
            <a:off x="2238840" y="1503360"/>
            <a:ext cx="1500480" cy="332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GPIO 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Line 11"/>
          <p:cNvSpPr/>
          <p:nvPr/>
        </p:nvSpPr>
        <p:spPr>
          <a:xfrm flipH="1">
            <a:off x="4852440" y="181188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12"/>
          <p:cNvSpPr/>
          <p:nvPr/>
        </p:nvSpPr>
        <p:spPr>
          <a:xfrm>
            <a:off x="4098240" y="1527840"/>
            <a:ext cx="1503000" cy="2959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Wrapper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CustomShape 13"/>
          <p:cNvSpPr/>
          <p:nvPr/>
        </p:nvSpPr>
        <p:spPr>
          <a:xfrm>
            <a:off x="10162080" y="1807560"/>
            <a:ext cx="1490760" cy="409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nRF51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3" name="CustomShape 14"/>
          <p:cNvSpPr/>
          <p:nvPr/>
        </p:nvSpPr>
        <p:spPr>
          <a:xfrm>
            <a:off x="6173640" y="1553040"/>
            <a:ext cx="1229040" cy="2991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CustomShape 15"/>
          <p:cNvSpPr/>
          <p:nvPr/>
        </p:nvSpPr>
        <p:spPr>
          <a:xfrm>
            <a:off x="10162080" y="3549960"/>
            <a:ext cx="141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16"/>
          <p:cNvSpPr/>
          <p:nvPr/>
        </p:nvSpPr>
        <p:spPr>
          <a:xfrm>
            <a:off x="10293480" y="3291120"/>
            <a:ext cx="1177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Line 17"/>
          <p:cNvSpPr/>
          <p:nvPr/>
        </p:nvSpPr>
        <p:spPr>
          <a:xfrm flipH="1">
            <a:off x="6791040" y="1870920"/>
            <a:ext cx="324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18"/>
          <p:cNvSpPr/>
          <p:nvPr/>
        </p:nvSpPr>
        <p:spPr>
          <a:xfrm>
            <a:off x="8014320" y="1553040"/>
            <a:ext cx="1229040" cy="2991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Central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Line 19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20"/>
          <p:cNvSpPr/>
          <p:nvPr/>
        </p:nvSpPr>
        <p:spPr>
          <a:xfrm>
            <a:off x="10162080" y="2328120"/>
            <a:ext cx="1490760" cy="40932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Central role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21"/>
          <p:cNvSpPr/>
          <p:nvPr/>
        </p:nvSpPr>
        <p:spPr>
          <a:xfrm>
            <a:off x="6794640" y="2910240"/>
            <a:ext cx="1944360" cy="246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22"/>
          <p:cNvSpPr/>
          <p:nvPr/>
        </p:nvSpPr>
        <p:spPr>
          <a:xfrm>
            <a:off x="6865920" y="2642760"/>
            <a:ext cx="176364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Read Procedure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2" name="CustomShape 23"/>
          <p:cNvSpPr/>
          <p:nvPr/>
        </p:nvSpPr>
        <p:spPr>
          <a:xfrm>
            <a:off x="10083960" y="4269960"/>
            <a:ext cx="1543680" cy="246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24"/>
          <p:cNvSpPr/>
          <p:nvPr/>
        </p:nvSpPr>
        <p:spPr>
          <a:xfrm>
            <a:off x="10061280" y="4029480"/>
            <a:ext cx="140112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CustomShape 25"/>
          <p:cNvSpPr/>
          <p:nvPr/>
        </p:nvSpPr>
        <p:spPr>
          <a:xfrm>
            <a:off x="10093680" y="4849560"/>
            <a:ext cx="1543680" cy="246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26"/>
          <p:cNvSpPr/>
          <p:nvPr/>
        </p:nvSpPr>
        <p:spPr>
          <a:xfrm>
            <a:off x="10071360" y="4609440"/>
            <a:ext cx="143748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PHY channel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6" name="CustomShape 27"/>
          <p:cNvSpPr/>
          <p:nvPr/>
        </p:nvSpPr>
        <p:spPr>
          <a:xfrm>
            <a:off x="6173640" y="2328120"/>
            <a:ext cx="1229040" cy="409320"/>
          </a:xfrm>
          <a:prstGeom prst="roundRect">
            <a:avLst>
              <a:gd name="adj" fmla="val 16667"/>
            </a:avLst>
          </a:prstGeom>
          <a:solidFill>
            <a:srgbClr val="dce6f2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Attribute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28"/>
          <p:cNvSpPr/>
          <p:nvPr/>
        </p:nvSpPr>
        <p:spPr>
          <a:xfrm>
            <a:off x="1463760" y="3119400"/>
            <a:ext cx="5190840" cy="903600"/>
          </a:xfrm>
          <a:prstGeom prst="wedgeRoundRectCallout">
            <a:avLst>
              <a:gd name="adj1" fmla="val -65191"/>
              <a:gd name="adj2" fmla="val -132748"/>
              <a:gd name="adj3" fmla="val 16667"/>
            </a:avLst>
          </a:prstGeom>
          <a:solidFill>
            <a:srgbClr val="ffffff"/>
          </a:solidFill>
          <a:ln w="284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Don’t need to handle read characteristic directly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Without Authorization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343080" y="282960"/>
            <a:ext cx="1151748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Notify sequence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Line 2"/>
          <p:cNvSpPr/>
          <p:nvPr/>
        </p:nvSpPr>
        <p:spPr>
          <a:xfrm>
            <a:off x="1193760" y="1857600"/>
            <a:ext cx="36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3"/>
          <p:cNvSpPr/>
          <p:nvPr/>
        </p:nvSpPr>
        <p:spPr>
          <a:xfrm>
            <a:off x="576360" y="1480680"/>
            <a:ext cx="1297440" cy="3448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4"/>
          <p:cNvSpPr/>
          <p:nvPr/>
        </p:nvSpPr>
        <p:spPr>
          <a:xfrm>
            <a:off x="1130760" y="2014920"/>
            <a:ext cx="128160" cy="3869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5"/>
          <p:cNvSpPr/>
          <p:nvPr/>
        </p:nvSpPr>
        <p:spPr>
          <a:xfrm>
            <a:off x="10109160" y="1175760"/>
            <a:ext cx="1543680" cy="4741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6"/>
          <p:cNvSpPr/>
          <p:nvPr/>
        </p:nvSpPr>
        <p:spPr>
          <a:xfrm>
            <a:off x="10162080" y="3097440"/>
            <a:ext cx="141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7"/>
          <p:cNvSpPr/>
          <p:nvPr/>
        </p:nvSpPr>
        <p:spPr>
          <a:xfrm>
            <a:off x="10353600" y="2826720"/>
            <a:ext cx="105192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CustomShape 8"/>
          <p:cNvSpPr/>
          <p:nvPr/>
        </p:nvSpPr>
        <p:spPr>
          <a:xfrm>
            <a:off x="10162080" y="3957840"/>
            <a:ext cx="141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9"/>
          <p:cNvSpPr/>
          <p:nvPr/>
        </p:nvSpPr>
        <p:spPr>
          <a:xfrm>
            <a:off x="10357200" y="3698640"/>
            <a:ext cx="79308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7" name="Line 10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11"/>
          <p:cNvSpPr/>
          <p:nvPr/>
        </p:nvSpPr>
        <p:spPr>
          <a:xfrm>
            <a:off x="2238840" y="1503360"/>
            <a:ext cx="1500480" cy="332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GPIO 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Line 12"/>
          <p:cNvSpPr/>
          <p:nvPr/>
        </p:nvSpPr>
        <p:spPr>
          <a:xfrm flipH="1">
            <a:off x="4852440" y="181188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13"/>
          <p:cNvSpPr/>
          <p:nvPr/>
        </p:nvSpPr>
        <p:spPr>
          <a:xfrm>
            <a:off x="4098240" y="1527840"/>
            <a:ext cx="1503000" cy="2959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Wrapper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CustomShape 14"/>
          <p:cNvSpPr/>
          <p:nvPr/>
        </p:nvSpPr>
        <p:spPr>
          <a:xfrm>
            <a:off x="10162080" y="1807560"/>
            <a:ext cx="1490760" cy="409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nRF51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CustomShape 15"/>
          <p:cNvSpPr/>
          <p:nvPr/>
        </p:nvSpPr>
        <p:spPr>
          <a:xfrm>
            <a:off x="6173640" y="1553040"/>
            <a:ext cx="1229040" cy="2991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3" name="CustomShape 16"/>
          <p:cNvSpPr/>
          <p:nvPr/>
        </p:nvSpPr>
        <p:spPr>
          <a:xfrm>
            <a:off x="4779720" y="2995920"/>
            <a:ext cx="140040" cy="797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17"/>
          <p:cNvSpPr/>
          <p:nvPr/>
        </p:nvSpPr>
        <p:spPr>
          <a:xfrm>
            <a:off x="10162080" y="3549960"/>
            <a:ext cx="141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18"/>
          <p:cNvSpPr/>
          <p:nvPr/>
        </p:nvSpPr>
        <p:spPr>
          <a:xfrm>
            <a:off x="10293480" y="3291120"/>
            <a:ext cx="1177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6" name="Line 19"/>
          <p:cNvSpPr/>
          <p:nvPr/>
        </p:nvSpPr>
        <p:spPr>
          <a:xfrm flipH="1">
            <a:off x="6791040" y="1870920"/>
            <a:ext cx="324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20"/>
          <p:cNvSpPr/>
          <p:nvPr/>
        </p:nvSpPr>
        <p:spPr>
          <a:xfrm>
            <a:off x="712440" y="2873160"/>
            <a:ext cx="392112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BLE_GattsHandleValueNfyInd 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21"/>
          <p:cNvSpPr/>
          <p:nvPr/>
        </p:nvSpPr>
        <p:spPr>
          <a:xfrm flipV="1">
            <a:off x="1294560" y="3189240"/>
            <a:ext cx="3479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22"/>
          <p:cNvSpPr/>
          <p:nvPr/>
        </p:nvSpPr>
        <p:spPr>
          <a:xfrm>
            <a:off x="8014320" y="1553040"/>
            <a:ext cx="1229040" cy="2991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Central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0" name="Line 23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24"/>
          <p:cNvSpPr/>
          <p:nvPr/>
        </p:nvSpPr>
        <p:spPr>
          <a:xfrm>
            <a:off x="10162080" y="2328120"/>
            <a:ext cx="1490760" cy="40932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Central role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2" name="CustomShape 25"/>
          <p:cNvSpPr/>
          <p:nvPr/>
        </p:nvSpPr>
        <p:spPr>
          <a:xfrm>
            <a:off x="6794640" y="4667760"/>
            <a:ext cx="1944360" cy="246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26"/>
          <p:cNvSpPr/>
          <p:nvPr/>
        </p:nvSpPr>
        <p:spPr>
          <a:xfrm>
            <a:off x="6906240" y="4329000"/>
            <a:ext cx="1852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Notify Procedure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4" name="CustomShape 27"/>
          <p:cNvSpPr/>
          <p:nvPr/>
        </p:nvSpPr>
        <p:spPr>
          <a:xfrm>
            <a:off x="4925520" y="3288600"/>
            <a:ext cx="1944360" cy="246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28"/>
          <p:cNvSpPr/>
          <p:nvPr/>
        </p:nvSpPr>
        <p:spPr>
          <a:xfrm>
            <a:off x="5055120" y="3030840"/>
            <a:ext cx="125028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6" name="CustomShape 29"/>
          <p:cNvSpPr/>
          <p:nvPr/>
        </p:nvSpPr>
        <p:spPr>
          <a:xfrm flipH="1" flipV="1">
            <a:off x="1253880" y="2334960"/>
            <a:ext cx="173520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30"/>
          <p:cNvSpPr/>
          <p:nvPr/>
        </p:nvSpPr>
        <p:spPr>
          <a:xfrm>
            <a:off x="1127520" y="1986480"/>
            <a:ext cx="198468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BUTTON_CHANGE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8" name="CustomShape 31"/>
          <p:cNvSpPr/>
          <p:nvPr/>
        </p:nvSpPr>
        <p:spPr>
          <a:xfrm>
            <a:off x="10083960" y="4269960"/>
            <a:ext cx="1543680" cy="246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32"/>
          <p:cNvSpPr/>
          <p:nvPr/>
        </p:nvSpPr>
        <p:spPr>
          <a:xfrm>
            <a:off x="10061280" y="4029480"/>
            <a:ext cx="140112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CustomShape 33"/>
          <p:cNvSpPr/>
          <p:nvPr/>
        </p:nvSpPr>
        <p:spPr>
          <a:xfrm>
            <a:off x="10093680" y="4849560"/>
            <a:ext cx="1543680" cy="246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34"/>
          <p:cNvSpPr/>
          <p:nvPr/>
        </p:nvSpPr>
        <p:spPr>
          <a:xfrm>
            <a:off x="10071360" y="4609440"/>
            <a:ext cx="143748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PHY channel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343080" y="282960"/>
            <a:ext cx="1151748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GATT client database discovery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3" name="Line 2"/>
          <p:cNvSpPr/>
          <p:nvPr/>
        </p:nvSpPr>
        <p:spPr>
          <a:xfrm>
            <a:off x="1193760" y="1857600"/>
            <a:ext cx="36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3"/>
          <p:cNvSpPr/>
          <p:nvPr/>
        </p:nvSpPr>
        <p:spPr>
          <a:xfrm>
            <a:off x="576360" y="1480680"/>
            <a:ext cx="1297440" cy="3448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4"/>
          <p:cNvSpPr/>
          <p:nvPr/>
        </p:nvSpPr>
        <p:spPr>
          <a:xfrm>
            <a:off x="1121040" y="2146680"/>
            <a:ext cx="132840" cy="13078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5"/>
          <p:cNvSpPr/>
          <p:nvPr/>
        </p:nvSpPr>
        <p:spPr>
          <a:xfrm>
            <a:off x="10109160" y="1175760"/>
            <a:ext cx="1543680" cy="4741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7" name="CustomShape 6"/>
          <p:cNvSpPr/>
          <p:nvPr/>
        </p:nvSpPr>
        <p:spPr>
          <a:xfrm>
            <a:off x="10162080" y="3097440"/>
            <a:ext cx="141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7"/>
          <p:cNvSpPr/>
          <p:nvPr/>
        </p:nvSpPr>
        <p:spPr>
          <a:xfrm>
            <a:off x="10353600" y="2826720"/>
            <a:ext cx="105192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CustomShape 8"/>
          <p:cNvSpPr/>
          <p:nvPr/>
        </p:nvSpPr>
        <p:spPr>
          <a:xfrm>
            <a:off x="10162080" y="3957840"/>
            <a:ext cx="141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9"/>
          <p:cNvSpPr/>
          <p:nvPr/>
        </p:nvSpPr>
        <p:spPr>
          <a:xfrm>
            <a:off x="10357200" y="3698640"/>
            <a:ext cx="79308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1" name="Line 10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11"/>
          <p:cNvSpPr/>
          <p:nvPr/>
        </p:nvSpPr>
        <p:spPr>
          <a:xfrm>
            <a:off x="2238840" y="1503360"/>
            <a:ext cx="1500480" cy="332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Wrapper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3" name="CustomShape 12"/>
          <p:cNvSpPr/>
          <p:nvPr/>
        </p:nvSpPr>
        <p:spPr>
          <a:xfrm>
            <a:off x="2923200" y="3737520"/>
            <a:ext cx="140040" cy="8406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Line 13"/>
          <p:cNvSpPr/>
          <p:nvPr/>
        </p:nvSpPr>
        <p:spPr>
          <a:xfrm flipH="1">
            <a:off x="4852440" y="181188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14"/>
          <p:cNvSpPr/>
          <p:nvPr/>
        </p:nvSpPr>
        <p:spPr>
          <a:xfrm>
            <a:off x="4098240" y="1527840"/>
            <a:ext cx="1503000" cy="2959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6" name="CustomShape 15"/>
          <p:cNvSpPr/>
          <p:nvPr/>
        </p:nvSpPr>
        <p:spPr>
          <a:xfrm>
            <a:off x="4772880" y="2557080"/>
            <a:ext cx="141120" cy="5284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16"/>
          <p:cNvSpPr/>
          <p:nvPr/>
        </p:nvSpPr>
        <p:spPr>
          <a:xfrm>
            <a:off x="3107160" y="2651760"/>
            <a:ext cx="1632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Line 17"/>
          <p:cNvSpPr/>
          <p:nvPr/>
        </p:nvSpPr>
        <p:spPr>
          <a:xfrm flipH="1">
            <a:off x="68025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18"/>
          <p:cNvSpPr/>
          <p:nvPr/>
        </p:nvSpPr>
        <p:spPr>
          <a:xfrm>
            <a:off x="6185520" y="1540080"/>
            <a:ext cx="1229040" cy="2991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19"/>
          <p:cNvSpPr/>
          <p:nvPr/>
        </p:nvSpPr>
        <p:spPr>
          <a:xfrm flipV="1">
            <a:off x="3081960" y="5033160"/>
            <a:ext cx="174384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20"/>
          <p:cNvSpPr/>
          <p:nvPr/>
        </p:nvSpPr>
        <p:spPr>
          <a:xfrm flipH="1">
            <a:off x="2974320" y="5601960"/>
            <a:ext cx="1845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21"/>
          <p:cNvSpPr/>
          <p:nvPr/>
        </p:nvSpPr>
        <p:spPr>
          <a:xfrm flipH="1" flipV="1">
            <a:off x="3071160" y="2970000"/>
            <a:ext cx="1697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22"/>
          <p:cNvSpPr/>
          <p:nvPr/>
        </p:nvSpPr>
        <p:spPr>
          <a:xfrm>
            <a:off x="10162080" y="1807560"/>
            <a:ext cx="1490760" cy="409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nRF51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CustomShape 23"/>
          <p:cNvSpPr/>
          <p:nvPr/>
        </p:nvSpPr>
        <p:spPr>
          <a:xfrm>
            <a:off x="10162080" y="2328120"/>
            <a:ext cx="1490760" cy="40932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Peripheral role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5" name="CustomShape 24"/>
          <p:cNvSpPr/>
          <p:nvPr/>
        </p:nvSpPr>
        <p:spPr>
          <a:xfrm>
            <a:off x="8014320" y="1553040"/>
            <a:ext cx="1229040" cy="2991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Peripheral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CustomShape 25"/>
          <p:cNvSpPr/>
          <p:nvPr/>
        </p:nvSpPr>
        <p:spPr>
          <a:xfrm>
            <a:off x="1249920" y="2429640"/>
            <a:ext cx="174492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26"/>
          <p:cNvSpPr/>
          <p:nvPr/>
        </p:nvSpPr>
        <p:spPr>
          <a:xfrm>
            <a:off x="1217520" y="2104200"/>
            <a:ext cx="309708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BLE_GattcStartDbDiscovery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8" name="CustomShape 27"/>
          <p:cNvSpPr/>
          <p:nvPr/>
        </p:nvSpPr>
        <p:spPr>
          <a:xfrm flipH="1">
            <a:off x="1289880" y="3097440"/>
            <a:ext cx="1694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28"/>
          <p:cNvSpPr/>
          <p:nvPr/>
        </p:nvSpPr>
        <p:spPr>
          <a:xfrm>
            <a:off x="2923200" y="2429640"/>
            <a:ext cx="140040" cy="662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29"/>
          <p:cNvSpPr/>
          <p:nvPr/>
        </p:nvSpPr>
        <p:spPr>
          <a:xfrm>
            <a:off x="4758480" y="5042520"/>
            <a:ext cx="140040" cy="553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30"/>
          <p:cNvSpPr/>
          <p:nvPr/>
        </p:nvSpPr>
        <p:spPr>
          <a:xfrm>
            <a:off x="3036960" y="2354400"/>
            <a:ext cx="1992240" cy="81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sd_ble_gattc_primary_services_discover(…)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CustomShape 31"/>
          <p:cNvSpPr/>
          <p:nvPr/>
        </p:nvSpPr>
        <p:spPr>
          <a:xfrm>
            <a:off x="4783320" y="3906360"/>
            <a:ext cx="141120" cy="5284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32"/>
          <p:cNvSpPr/>
          <p:nvPr/>
        </p:nvSpPr>
        <p:spPr>
          <a:xfrm>
            <a:off x="3066480" y="3959280"/>
            <a:ext cx="1700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33"/>
          <p:cNvSpPr/>
          <p:nvPr/>
        </p:nvSpPr>
        <p:spPr>
          <a:xfrm flipH="1">
            <a:off x="3050640" y="4368240"/>
            <a:ext cx="1696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34"/>
          <p:cNvSpPr/>
          <p:nvPr/>
        </p:nvSpPr>
        <p:spPr>
          <a:xfrm>
            <a:off x="3056400" y="3659400"/>
            <a:ext cx="1842120" cy="81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sd_ble_gattc_characteristics_discover 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6" name="CustomShape 35"/>
          <p:cNvSpPr/>
          <p:nvPr/>
        </p:nvSpPr>
        <p:spPr>
          <a:xfrm>
            <a:off x="2923200" y="4956480"/>
            <a:ext cx="127440" cy="777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36"/>
          <p:cNvSpPr/>
          <p:nvPr/>
        </p:nvSpPr>
        <p:spPr>
          <a:xfrm>
            <a:off x="3110760" y="4697640"/>
            <a:ext cx="1739880" cy="81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sd_ble_gattc_descriptors_discover(…)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37"/>
          <p:cNvSpPr/>
          <p:nvPr/>
        </p:nvSpPr>
        <p:spPr>
          <a:xfrm>
            <a:off x="10162080" y="3549960"/>
            <a:ext cx="141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38"/>
          <p:cNvSpPr/>
          <p:nvPr/>
        </p:nvSpPr>
        <p:spPr>
          <a:xfrm>
            <a:off x="10293480" y="3291120"/>
            <a:ext cx="1177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0" name="Line 39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40"/>
          <p:cNvSpPr/>
          <p:nvPr/>
        </p:nvSpPr>
        <p:spPr>
          <a:xfrm>
            <a:off x="4930200" y="2685240"/>
            <a:ext cx="1881000" cy="277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41"/>
          <p:cNvSpPr/>
          <p:nvPr/>
        </p:nvSpPr>
        <p:spPr>
          <a:xfrm>
            <a:off x="4904280" y="4001760"/>
            <a:ext cx="1909800" cy="2710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42"/>
          <p:cNvSpPr/>
          <p:nvPr/>
        </p:nvSpPr>
        <p:spPr>
          <a:xfrm>
            <a:off x="4904280" y="5274000"/>
            <a:ext cx="1866960" cy="246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43"/>
          <p:cNvSpPr/>
          <p:nvPr/>
        </p:nvSpPr>
        <p:spPr>
          <a:xfrm>
            <a:off x="5287680" y="2202480"/>
            <a:ext cx="168588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5" name="CustomShape 44"/>
          <p:cNvSpPr/>
          <p:nvPr/>
        </p:nvSpPr>
        <p:spPr>
          <a:xfrm>
            <a:off x="5339880" y="3555360"/>
            <a:ext cx="168588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6" name="CustomShape 45"/>
          <p:cNvSpPr/>
          <p:nvPr/>
        </p:nvSpPr>
        <p:spPr>
          <a:xfrm>
            <a:off x="5218200" y="4807440"/>
            <a:ext cx="168588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7" name="CustomShape 46"/>
          <p:cNvSpPr/>
          <p:nvPr/>
        </p:nvSpPr>
        <p:spPr>
          <a:xfrm>
            <a:off x="10162080" y="4647600"/>
            <a:ext cx="1412280" cy="154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47"/>
          <p:cNvSpPr/>
          <p:nvPr/>
        </p:nvSpPr>
        <p:spPr>
          <a:xfrm>
            <a:off x="10109160" y="4269960"/>
            <a:ext cx="1543680" cy="246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48"/>
          <p:cNvSpPr/>
          <p:nvPr/>
        </p:nvSpPr>
        <p:spPr>
          <a:xfrm>
            <a:off x="10086480" y="4029480"/>
            <a:ext cx="140112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0" name="CustomShape 49"/>
          <p:cNvSpPr/>
          <p:nvPr/>
        </p:nvSpPr>
        <p:spPr>
          <a:xfrm>
            <a:off x="10258920" y="4414680"/>
            <a:ext cx="1602000" cy="81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Adv packet on PHY channel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1" name="CustomShape 50"/>
          <p:cNvSpPr/>
          <p:nvPr/>
        </p:nvSpPr>
        <p:spPr>
          <a:xfrm flipH="1" flipV="1">
            <a:off x="1176840" y="6207120"/>
            <a:ext cx="173520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51"/>
          <p:cNvSpPr/>
          <p:nvPr/>
        </p:nvSpPr>
        <p:spPr>
          <a:xfrm>
            <a:off x="951480" y="5920560"/>
            <a:ext cx="219744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BLE_GATTC_EVENT_DBDISCOVERY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3" name="CustomShape 52"/>
          <p:cNvSpPr/>
          <p:nvPr/>
        </p:nvSpPr>
        <p:spPr>
          <a:xfrm flipH="1" flipV="1">
            <a:off x="2998440" y="3285360"/>
            <a:ext cx="183600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53"/>
          <p:cNvSpPr/>
          <p:nvPr/>
        </p:nvSpPr>
        <p:spPr>
          <a:xfrm flipH="1" flipV="1">
            <a:off x="3034440" y="4721760"/>
            <a:ext cx="173520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54"/>
          <p:cNvSpPr/>
          <p:nvPr/>
        </p:nvSpPr>
        <p:spPr>
          <a:xfrm flipH="1" flipV="1">
            <a:off x="2998440" y="5892120"/>
            <a:ext cx="173520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55"/>
          <p:cNvSpPr/>
          <p:nvPr/>
        </p:nvSpPr>
        <p:spPr>
          <a:xfrm>
            <a:off x="3122640" y="3044880"/>
            <a:ext cx="219744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SERVICE_RSP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7" name="CustomShape 56"/>
          <p:cNvSpPr/>
          <p:nvPr/>
        </p:nvSpPr>
        <p:spPr>
          <a:xfrm>
            <a:off x="3000600" y="4409640"/>
            <a:ext cx="26010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CHARACTERISITC_RSP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8" name="CustomShape 57"/>
          <p:cNvSpPr/>
          <p:nvPr/>
        </p:nvSpPr>
        <p:spPr>
          <a:xfrm>
            <a:off x="2923200" y="5601960"/>
            <a:ext cx="26010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DESCRIPTOR_RSP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9" name="CustomShape 58"/>
          <p:cNvSpPr/>
          <p:nvPr/>
        </p:nvSpPr>
        <p:spPr>
          <a:xfrm>
            <a:off x="2651760" y="2202480"/>
            <a:ext cx="6912000" cy="36450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59"/>
          <p:cNvSpPr/>
          <p:nvPr/>
        </p:nvSpPr>
        <p:spPr>
          <a:xfrm>
            <a:off x="8805960" y="2433960"/>
            <a:ext cx="763920" cy="2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e46c0a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[LOOP]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ustomShape 1"/>
          <p:cNvSpPr/>
          <p:nvPr/>
        </p:nvSpPr>
        <p:spPr>
          <a:xfrm>
            <a:off x="343080" y="282960"/>
            <a:ext cx="1151748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Write characteristic sequence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Line 2"/>
          <p:cNvSpPr/>
          <p:nvPr/>
        </p:nvSpPr>
        <p:spPr>
          <a:xfrm>
            <a:off x="1193760" y="1857600"/>
            <a:ext cx="36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3"/>
          <p:cNvSpPr/>
          <p:nvPr/>
        </p:nvSpPr>
        <p:spPr>
          <a:xfrm>
            <a:off x="576360" y="1480680"/>
            <a:ext cx="1297440" cy="3448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4" name="CustomShape 4"/>
          <p:cNvSpPr/>
          <p:nvPr/>
        </p:nvSpPr>
        <p:spPr>
          <a:xfrm>
            <a:off x="1130760" y="3596040"/>
            <a:ext cx="123120" cy="22885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5"/>
          <p:cNvSpPr/>
          <p:nvPr/>
        </p:nvSpPr>
        <p:spPr>
          <a:xfrm>
            <a:off x="10109160" y="1175760"/>
            <a:ext cx="1543680" cy="4741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6" name="CustomShape 6"/>
          <p:cNvSpPr/>
          <p:nvPr/>
        </p:nvSpPr>
        <p:spPr>
          <a:xfrm>
            <a:off x="10162080" y="3097440"/>
            <a:ext cx="141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7"/>
          <p:cNvSpPr/>
          <p:nvPr/>
        </p:nvSpPr>
        <p:spPr>
          <a:xfrm>
            <a:off x="10353600" y="2826720"/>
            <a:ext cx="105192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CustomShape 8"/>
          <p:cNvSpPr/>
          <p:nvPr/>
        </p:nvSpPr>
        <p:spPr>
          <a:xfrm>
            <a:off x="10162080" y="3957840"/>
            <a:ext cx="141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9"/>
          <p:cNvSpPr/>
          <p:nvPr/>
        </p:nvSpPr>
        <p:spPr>
          <a:xfrm>
            <a:off x="10357200" y="3698640"/>
            <a:ext cx="79308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0" name="Line 10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11"/>
          <p:cNvSpPr/>
          <p:nvPr/>
        </p:nvSpPr>
        <p:spPr>
          <a:xfrm>
            <a:off x="2238840" y="1503360"/>
            <a:ext cx="1500480" cy="332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GPIO 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2" name="Line 12"/>
          <p:cNvSpPr/>
          <p:nvPr/>
        </p:nvSpPr>
        <p:spPr>
          <a:xfrm flipH="1">
            <a:off x="4852440" y="181188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13"/>
          <p:cNvSpPr/>
          <p:nvPr/>
        </p:nvSpPr>
        <p:spPr>
          <a:xfrm>
            <a:off x="4098240" y="1527840"/>
            <a:ext cx="1503000" cy="2959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Wrapper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4" name="CustomShape 14"/>
          <p:cNvSpPr/>
          <p:nvPr/>
        </p:nvSpPr>
        <p:spPr>
          <a:xfrm>
            <a:off x="10162080" y="1807560"/>
            <a:ext cx="1490760" cy="409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nRF51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5" name="CustomShape 15"/>
          <p:cNvSpPr/>
          <p:nvPr/>
        </p:nvSpPr>
        <p:spPr>
          <a:xfrm>
            <a:off x="2241000" y="6828480"/>
            <a:ext cx="1320480" cy="11221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userspace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6" name="CustomShape 16"/>
          <p:cNvSpPr/>
          <p:nvPr/>
        </p:nvSpPr>
        <p:spPr>
          <a:xfrm flipH="1">
            <a:off x="1253880" y="3799080"/>
            <a:ext cx="3587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17"/>
          <p:cNvSpPr/>
          <p:nvPr/>
        </p:nvSpPr>
        <p:spPr>
          <a:xfrm>
            <a:off x="-5004360" y="1920240"/>
            <a:ext cx="884880" cy="23727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Unix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CustomShape 18"/>
          <p:cNvSpPr/>
          <p:nvPr/>
        </p:nvSpPr>
        <p:spPr>
          <a:xfrm>
            <a:off x="2923200" y="4956480"/>
            <a:ext cx="127440" cy="777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19"/>
          <p:cNvSpPr/>
          <p:nvPr/>
        </p:nvSpPr>
        <p:spPr>
          <a:xfrm flipH="1">
            <a:off x="1222200" y="5740560"/>
            <a:ext cx="1746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20"/>
          <p:cNvSpPr/>
          <p:nvPr/>
        </p:nvSpPr>
        <p:spPr>
          <a:xfrm>
            <a:off x="10162080" y="3549960"/>
            <a:ext cx="141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21"/>
          <p:cNvSpPr/>
          <p:nvPr/>
        </p:nvSpPr>
        <p:spPr>
          <a:xfrm>
            <a:off x="10293480" y="3291120"/>
            <a:ext cx="11772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2" name="Line 22"/>
          <p:cNvSpPr/>
          <p:nvPr/>
        </p:nvSpPr>
        <p:spPr>
          <a:xfrm flipH="1">
            <a:off x="6791040" y="1870920"/>
            <a:ext cx="324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23"/>
          <p:cNvSpPr/>
          <p:nvPr/>
        </p:nvSpPr>
        <p:spPr>
          <a:xfrm>
            <a:off x="1085400" y="4627800"/>
            <a:ext cx="191448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BLE_WriteLed(…)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4" name="CustomShape 24"/>
          <p:cNvSpPr/>
          <p:nvPr/>
        </p:nvSpPr>
        <p:spPr>
          <a:xfrm flipV="1">
            <a:off x="-3931920" y="3465720"/>
            <a:ext cx="1756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25"/>
          <p:cNvSpPr/>
          <p:nvPr/>
        </p:nvSpPr>
        <p:spPr>
          <a:xfrm>
            <a:off x="8014320" y="1553040"/>
            <a:ext cx="1229040" cy="2991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Central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6" name="Line 26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27"/>
          <p:cNvSpPr/>
          <p:nvPr/>
        </p:nvSpPr>
        <p:spPr>
          <a:xfrm>
            <a:off x="10162080" y="2328120"/>
            <a:ext cx="1490760" cy="40932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Central role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8" name="CustomShape 28"/>
          <p:cNvSpPr/>
          <p:nvPr/>
        </p:nvSpPr>
        <p:spPr>
          <a:xfrm>
            <a:off x="6794640" y="2542320"/>
            <a:ext cx="1944360" cy="246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29"/>
          <p:cNvSpPr/>
          <p:nvPr/>
        </p:nvSpPr>
        <p:spPr>
          <a:xfrm>
            <a:off x="6876360" y="2274480"/>
            <a:ext cx="179136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Write Procedure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0" name="CustomShape 30"/>
          <p:cNvSpPr/>
          <p:nvPr/>
        </p:nvSpPr>
        <p:spPr>
          <a:xfrm>
            <a:off x="1622160" y="3460320"/>
            <a:ext cx="283068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BLE_GATTS_EVENT_WRITE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1" name="CustomShape 31"/>
          <p:cNvSpPr/>
          <p:nvPr/>
        </p:nvSpPr>
        <p:spPr>
          <a:xfrm>
            <a:off x="4925520" y="3288600"/>
            <a:ext cx="1944360" cy="246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32"/>
          <p:cNvSpPr/>
          <p:nvPr/>
        </p:nvSpPr>
        <p:spPr>
          <a:xfrm>
            <a:off x="5055120" y="3030840"/>
            <a:ext cx="125028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3" name="CustomShape 33"/>
          <p:cNvSpPr/>
          <p:nvPr/>
        </p:nvSpPr>
        <p:spPr>
          <a:xfrm>
            <a:off x="1135440" y="2053080"/>
            <a:ext cx="123120" cy="7678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34"/>
          <p:cNvSpPr/>
          <p:nvPr/>
        </p:nvSpPr>
        <p:spPr>
          <a:xfrm flipV="1">
            <a:off x="1238760" y="2187360"/>
            <a:ext cx="3609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35"/>
          <p:cNvSpPr/>
          <p:nvPr/>
        </p:nvSpPr>
        <p:spPr>
          <a:xfrm flipH="1">
            <a:off x="1287720" y="2625840"/>
            <a:ext cx="3543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CustomShape 36"/>
          <p:cNvSpPr/>
          <p:nvPr/>
        </p:nvSpPr>
        <p:spPr>
          <a:xfrm>
            <a:off x="4776840" y="2142720"/>
            <a:ext cx="127440" cy="4536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37"/>
          <p:cNvSpPr/>
          <p:nvPr/>
        </p:nvSpPr>
        <p:spPr>
          <a:xfrm>
            <a:off x="909000" y="1892160"/>
            <a:ext cx="37710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BLE_CommonSetBleEvtCallback(…)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8" name="CustomShape 38"/>
          <p:cNvSpPr/>
          <p:nvPr/>
        </p:nvSpPr>
        <p:spPr>
          <a:xfrm>
            <a:off x="10083960" y="4269960"/>
            <a:ext cx="1543680" cy="246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39"/>
          <p:cNvSpPr/>
          <p:nvPr/>
        </p:nvSpPr>
        <p:spPr>
          <a:xfrm>
            <a:off x="10061280" y="4029480"/>
            <a:ext cx="140112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0" name="CustomShape 40"/>
          <p:cNvSpPr/>
          <p:nvPr/>
        </p:nvSpPr>
        <p:spPr>
          <a:xfrm>
            <a:off x="10093680" y="4849560"/>
            <a:ext cx="1543680" cy="246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41"/>
          <p:cNvSpPr/>
          <p:nvPr/>
        </p:nvSpPr>
        <p:spPr>
          <a:xfrm>
            <a:off x="10071360" y="4609440"/>
            <a:ext cx="143748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PHY channel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2" name="CustomShape 42"/>
          <p:cNvSpPr/>
          <p:nvPr/>
        </p:nvSpPr>
        <p:spPr>
          <a:xfrm>
            <a:off x="2243880" y="8166600"/>
            <a:ext cx="1317600" cy="11556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Kernel 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3" name="CustomShape 43"/>
          <p:cNvSpPr/>
          <p:nvPr/>
        </p:nvSpPr>
        <p:spPr>
          <a:xfrm>
            <a:off x="-182880" y="1645920"/>
            <a:ext cx="909720" cy="4110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Linux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4" name="CustomShape 44"/>
          <p:cNvSpPr/>
          <p:nvPr/>
        </p:nvSpPr>
        <p:spPr>
          <a:xfrm>
            <a:off x="-3017520" y="1920240"/>
            <a:ext cx="1799280" cy="3610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Syetem V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5" name="CustomShape 45"/>
          <p:cNvSpPr/>
          <p:nvPr/>
        </p:nvSpPr>
        <p:spPr>
          <a:xfrm flipV="1">
            <a:off x="-4114800" y="2181240"/>
            <a:ext cx="1092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46"/>
          <p:cNvSpPr/>
          <p:nvPr/>
        </p:nvSpPr>
        <p:spPr>
          <a:xfrm>
            <a:off x="-4048920" y="1554480"/>
            <a:ext cx="283068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AT&amp;T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7" name="CustomShape 47"/>
          <p:cNvSpPr/>
          <p:nvPr/>
        </p:nvSpPr>
        <p:spPr>
          <a:xfrm>
            <a:off x="-3990240" y="2730960"/>
            <a:ext cx="380268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48"/>
          <p:cNvSpPr/>
          <p:nvPr/>
        </p:nvSpPr>
        <p:spPr>
          <a:xfrm>
            <a:off x="-2261160" y="3291840"/>
            <a:ext cx="1799280" cy="3610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Socket 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9" name="CustomShape 49"/>
          <p:cNvSpPr/>
          <p:nvPr/>
        </p:nvSpPr>
        <p:spPr>
          <a:xfrm>
            <a:off x="-3841200" y="2926080"/>
            <a:ext cx="283068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BSD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0" name="CustomShape 50"/>
          <p:cNvSpPr/>
          <p:nvPr/>
        </p:nvSpPr>
        <p:spPr>
          <a:xfrm>
            <a:off x="-2604960" y="3997080"/>
            <a:ext cx="1503000" cy="2959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Posix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1" name="CustomShape 51"/>
          <p:cNvSpPr/>
          <p:nvPr/>
        </p:nvSpPr>
        <p:spPr>
          <a:xfrm>
            <a:off x="-5029920" y="4879080"/>
            <a:ext cx="1184760" cy="105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Named 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signal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2" name="CustomShape 52"/>
          <p:cNvSpPr/>
          <p:nvPr/>
        </p:nvSpPr>
        <p:spPr>
          <a:xfrm>
            <a:off x="-4114800" y="307080"/>
            <a:ext cx="283068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Msg 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Share mem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semaphore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3" name="CustomShape 53"/>
          <p:cNvSpPr/>
          <p:nvPr/>
        </p:nvSpPr>
        <p:spPr>
          <a:xfrm>
            <a:off x="-1416600" y="5669280"/>
            <a:ext cx="1320480" cy="11221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IPCS cmd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4" name="CustomShape 54"/>
          <p:cNvSpPr/>
          <p:nvPr/>
        </p:nvSpPr>
        <p:spPr>
          <a:xfrm>
            <a:off x="-1828800" y="4513320"/>
            <a:ext cx="1184760" cy="105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343080" y="1176840"/>
            <a:ext cx="7233120" cy="242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36000"/>
          <a:p>
            <a:pPr marL="216000" indent="-21420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BLE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Serialization Codec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Serialization Transport&amp;PHY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Sequence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Custom 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343080" y="282960"/>
            <a:ext cx="1151748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ustomShape 1"/>
          <p:cNvSpPr/>
          <p:nvPr/>
        </p:nvSpPr>
        <p:spPr>
          <a:xfrm>
            <a:off x="1920240" y="2350080"/>
            <a:ext cx="4020840" cy="2676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Iuniverse begin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Liberary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Line 1"/>
          <p:cNvSpPr/>
          <p:nvPr/>
        </p:nvSpPr>
        <p:spPr>
          <a:xfrm>
            <a:off x="7863840" y="1736640"/>
            <a:ext cx="36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2"/>
          <p:cNvSpPr/>
          <p:nvPr/>
        </p:nvSpPr>
        <p:spPr>
          <a:xfrm>
            <a:off x="1665720" y="1799280"/>
            <a:ext cx="884880" cy="23727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Unix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8" name="CustomShape 3"/>
          <p:cNvSpPr/>
          <p:nvPr/>
        </p:nvSpPr>
        <p:spPr>
          <a:xfrm flipV="1">
            <a:off x="2555280" y="3370680"/>
            <a:ext cx="1756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4"/>
          <p:cNvSpPr/>
          <p:nvPr/>
        </p:nvSpPr>
        <p:spPr>
          <a:xfrm>
            <a:off x="6487200" y="1524960"/>
            <a:ext cx="909720" cy="4110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Linux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0" name="CustomShape 5"/>
          <p:cNvSpPr/>
          <p:nvPr/>
        </p:nvSpPr>
        <p:spPr>
          <a:xfrm>
            <a:off x="3652560" y="1799280"/>
            <a:ext cx="1799280" cy="3610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Syetem V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1" name="CustomShape 6"/>
          <p:cNvSpPr/>
          <p:nvPr/>
        </p:nvSpPr>
        <p:spPr>
          <a:xfrm flipV="1">
            <a:off x="2555280" y="2060280"/>
            <a:ext cx="1092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7"/>
          <p:cNvSpPr/>
          <p:nvPr/>
        </p:nvSpPr>
        <p:spPr>
          <a:xfrm>
            <a:off x="2621160" y="1433520"/>
            <a:ext cx="283068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AT&amp;T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3" name="CustomShape 8"/>
          <p:cNvSpPr/>
          <p:nvPr/>
        </p:nvSpPr>
        <p:spPr>
          <a:xfrm>
            <a:off x="2679840" y="2610000"/>
            <a:ext cx="380268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9"/>
          <p:cNvSpPr/>
          <p:nvPr/>
        </p:nvSpPr>
        <p:spPr>
          <a:xfrm>
            <a:off x="4408920" y="3170880"/>
            <a:ext cx="1799280" cy="3610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Socket 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5" name="CustomShape 10"/>
          <p:cNvSpPr/>
          <p:nvPr/>
        </p:nvSpPr>
        <p:spPr>
          <a:xfrm>
            <a:off x="2828880" y="2805120"/>
            <a:ext cx="283068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BSD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6" name="CustomShape 11"/>
          <p:cNvSpPr/>
          <p:nvPr/>
        </p:nvSpPr>
        <p:spPr>
          <a:xfrm>
            <a:off x="4065120" y="3876120"/>
            <a:ext cx="1503000" cy="2959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Posix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7" name="CustomShape 12"/>
          <p:cNvSpPr/>
          <p:nvPr/>
        </p:nvSpPr>
        <p:spPr>
          <a:xfrm>
            <a:off x="1640160" y="4758120"/>
            <a:ext cx="1184760" cy="105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Named 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signal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8" name="CustomShape 13"/>
          <p:cNvSpPr/>
          <p:nvPr/>
        </p:nvSpPr>
        <p:spPr>
          <a:xfrm>
            <a:off x="2555280" y="186120"/>
            <a:ext cx="283068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Msg 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Share mem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semaphore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9" name="CustomShape 14"/>
          <p:cNvSpPr/>
          <p:nvPr/>
        </p:nvSpPr>
        <p:spPr>
          <a:xfrm>
            <a:off x="5253480" y="5548320"/>
            <a:ext cx="1320480" cy="11221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IPCS cmd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0" name="CustomShape 15"/>
          <p:cNvSpPr/>
          <p:nvPr/>
        </p:nvSpPr>
        <p:spPr>
          <a:xfrm>
            <a:off x="4841280" y="4392360"/>
            <a:ext cx="1184760" cy="105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2"/>
          <p:cNvSpPr/>
          <p:nvPr/>
        </p:nvSpPr>
        <p:spPr>
          <a:xfrm>
            <a:off x="548640" y="548640"/>
            <a:ext cx="1824120" cy="543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BR/EDR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3" name="CustomShape 3"/>
          <p:cNvSpPr/>
          <p:nvPr/>
        </p:nvSpPr>
        <p:spPr>
          <a:xfrm>
            <a:off x="581760" y="3828600"/>
            <a:ext cx="380268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4"/>
          <p:cNvSpPr/>
          <p:nvPr/>
        </p:nvSpPr>
        <p:spPr>
          <a:xfrm>
            <a:off x="7319520" y="7622280"/>
            <a:ext cx="1184760" cy="105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Named 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signal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5" name="CustomShape 5"/>
          <p:cNvSpPr/>
          <p:nvPr/>
        </p:nvSpPr>
        <p:spPr>
          <a:xfrm>
            <a:off x="8868960" y="6802560"/>
            <a:ext cx="1184760" cy="105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6" name="CustomShape 6"/>
          <p:cNvSpPr/>
          <p:nvPr/>
        </p:nvSpPr>
        <p:spPr>
          <a:xfrm>
            <a:off x="622440" y="2217600"/>
            <a:ext cx="1320480" cy="54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Rfcomm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Protocols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7"/>
          <p:cNvSpPr/>
          <p:nvPr/>
        </p:nvSpPr>
        <p:spPr>
          <a:xfrm>
            <a:off x="622440" y="1371600"/>
            <a:ext cx="1320480" cy="54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IPCS cmd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8" name="CustomShape 8"/>
          <p:cNvSpPr/>
          <p:nvPr/>
        </p:nvSpPr>
        <p:spPr>
          <a:xfrm>
            <a:off x="686520" y="4754880"/>
            <a:ext cx="1320480" cy="54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Basic Rate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9" name="CustomShape 9"/>
          <p:cNvSpPr/>
          <p:nvPr/>
        </p:nvSpPr>
        <p:spPr>
          <a:xfrm>
            <a:off x="622440" y="1371600"/>
            <a:ext cx="1320480" cy="54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 Port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0" name="CustomShape 10"/>
          <p:cNvSpPr/>
          <p:nvPr/>
        </p:nvSpPr>
        <p:spPr>
          <a:xfrm>
            <a:off x="686520" y="3108960"/>
            <a:ext cx="1320480" cy="54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L2CAP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1" name="CustomShape 11"/>
          <p:cNvSpPr/>
          <p:nvPr/>
        </p:nvSpPr>
        <p:spPr>
          <a:xfrm>
            <a:off x="640080" y="4023360"/>
            <a:ext cx="1320480" cy="54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Manager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2" name="CustomShape 12"/>
          <p:cNvSpPr/>
          <p:nvPr/>
        </p:nvSpPr>
        <p:spPr>
          <a:xfrm flipH="1">
            <a:off x="3962160" y="548640"/>
            <a:ext cx="1788840" cy="5335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Dual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3" name="CustomShape 13"/>
          <p:cNvSpPr/>
          <p:nvPr/>
        </p:nvSpPr>
        <p:spPr>
          <a:xfrm flipH="1">
            <a:off x="3434040" y="227700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Rfcomm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Protocols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4" name="CustomShape 14"/>
          <p:cNvSpPr/>
          <p:nvPr/>
        </p:nvSpPr>
        <p:spPr>
          <a:xfrm flipH="1">
            <a:off x="3434040" y="144720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IPCS cmd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5" name="CustomShape 15"/>
          <p:cNvSpPr/>
          <p:nvPr/>
        </p:nvSpPr>
        <p:spPr>
          <a:xfrm flipH="1">
            <a:off x="3371040" y="4765320"/>
            <a:ext cx="3385800" cy="778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Basic Rate +Low energy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6" name="CustomShape 16"/>
          <p:cNvSpPr/>
          <p:nvPr/>
        </p:nvSpPr>
        <p:spPr>
          <a:xfrm flipH="1">
            <a:off x="3434040" y="144720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 Port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7" name="CustomShape 17"/>
          <p:cNvSpPr/>
          <p:nvPr/>
        </p:nvSpPr>
        <p:spPr>
          <a:xfrm flipH="1">
            <a:off x="3371040" y="3151080"/>
            <a:ext cx="3111480" cy="593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L2CAP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8" name="CustomShape 18"/>
          <p:cNvSpPr/>
          <p:nvPr/>
        </p:nvSpPr>
        <p:spPr>
          <a:xfrm flipH="1">
            <a:off x="3416760" y="404784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Manager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9" name="CustomShape 19"/>
          <p:cNvSpPr/>
          <p:nvPr/>
        </p:nvSpPr>
        <p:spPr>
          <a:xfrm flipH="1">
            <a:off x="5004720" y="144720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General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Attribute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0" name="CustomShape 20"/>
          <p:cNvSpPr/>
          <p:nvPr/>
        </p:nvSpPr>
        <p:spPr>
          <a:xfrm flipH="1">
            <a:off x="5024160" y="228600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1" name="CustomShape 21"/>
          <p:cNvSpPr/>
          <p:nvPr/>
        </p:nvSpPr>
        <p:spPr>
          <a:xfrm>
            <a:off x="4937760" y="4114800"/>
            <a:ext cx="1503000" cy="2959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2" name="CustomShape 22"/>
          <p:cNvSpPr/>
          <p:nvPr/>
        </p:nvSpPr>
        <p:spPr>
          <a:xfrm flipH="1">
            <a:off x="7985520" y="402120"/>
            <a:ext cx="1788840" cy="5335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LE single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3" name="CustomShape 23"/>
          <p:cNvSpPr/>
          <p:nvPr/>
        </p:nvSpPr>
        <p:spPr>
          <a:xfrm flipH="1">
            <a:off x="8133480" y="4618800"/>
            <a:ext cx="1910880" cy="778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Low energy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4" name="CustomShape 24"/>
          <p:cNvSpPr/>
          <p:nvPr/>
        </p:nvSpPr>
        <p:spPr>
          <a:xfrm flipH="1">
            <a:off x="7950600" y="3004560"/>
            <a:ext cx="1819440" cy="593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L2CAP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5" name="CustomShape 25"/>
          <p:cNvSpPr/>
          <p:nvPr/>
        </p:nvSpPr>
        <p:spPr>
          <a:xfrm flipH="1">
            <a:off x="8291880" y="130068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General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Attribute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6" name="CustomShape 26"/>
          <p:cNvSpPr/>
          <p:nvPr/>
        </p:nvSpPr>
        <p:spPr>
          <a:xfrm flipH="1">
            <a:off x="8311320" y="213948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7" name="CustomShape 27"/>
          <p:cNvSpPr/>
          <p:nvPr/>
        </p:nvSpPr>
        <p:spPr>
          <a:xfrm>
            <a:off x="8224920" y="3968280"/>
            <a:ext cx="1503000" cy="2959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8" name="CustomShape 28"/>
          <p:cNvSpPr/>
          <p:nvPr/>
        </p:nvSpPr>
        <p:spPr>
          <a:xfrm>
            <a:off x="3200400" y="274320"/>
            <a:ext cx="3927240" cy="575604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29"/>
          <p:cNvSpPr/>
          <p:nvPr/>
        </p:nvSpPr>
        <p:spPr>
          <a:xfrm>
            <a:off x="7553160" y="182880"/>
            <a:ext cx="2500560" cy="575604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CustomShape 30"/>
          <p:cNvSpPr/>
          <p:nvPr/>
        </p:nvSpPr>
        <p:spPr>
          <a:xfrm>
            <a:off x="274320" y="274320"/>
            <a:ext cx="2189880" cy="575604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2"/>
          <p:cNvSpPr/>
          <p:nvPr/>
        </p:nvSpPr>
        <p:spPr>
          <a:xfrm>
            <a:off x="7319520" y="7622280"/>
            <a:ext cx="1184760" cy="105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Named 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signal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3" name="CustomShape 3"/>
          <p:cNvSpPr/>
          <p:nvPr/>
        </p:nvSpPr>
        <p:spPr>
          <a:xfrm>
            <a:off x="8868960" y="6802560"/>
            <a:ext cx="1184760" cy="105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4" name="CustomShape 4"/>
          <p:cNvSpPr/>
          <p:nvPr/>
        </p:nvSpPr>
        <p:spPr>
          <a:xfrm flipH="1">
            <a:off x="7985520" y="402120"/>
            <a:ext cx="1788840" cy="5335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LE single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5" name="CustomShape 5"/>
          <p:cNvSpPr/>
          <p:nvPr/>
        </p:nvSpPr>
        <p:spPr>
          <a:xfrm flipH="1">
            <a:off x="8133480" y="4618800"/>
            <a:ext cx="1910880" cy="778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Low energy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6" name="CustomShape 6"/>
          <p:cNvSpPr/>
          <p:nvPr/>
        </p:nvSpPr>
        <p:spPr>
          <a:xfrm flipH="1">
            <a:off x="7950600" y="3004560"/>
            <a:ext cx="1819440" cy="593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L2CAP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7" name="CustomShape 7"/>
          <p:cNvSpPr/>
          <p:nvPr/>
        </p:nvSpPr>
        <p:spPr>
          <a:xfrm flipH="1">
            <a:off x="8291880" y="130068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General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Attribute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8" name="CustomShape 8"/>
          <p:cNvSpPr/>
          <p:nvPr/>
        </p:nvSpPr>
        <p:spPr>
          <a:xfrm flipH="1">
            <a:off x="8311320" y="213948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9" name="CustomShape 9"/>
          <p:cNvSpPr/>
          <p:nvPr/>
        </p:nvSpPr>
        <p:spPr>
          <a:xfrm>
            <a:off x="8224920" y="3968280"/>
            <a:ext cx="1503000" cy="2959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0" name="CustomShape 10"/>
          <p:cNvSpPr/>
          <p:nvPr/>
        </p:nvSpPr>
        <p:spPr>
          <a:xfrm>
            <a:off x="7553160" y="182880"/>
            <a:ext cx="2500560" cy="575604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81" name="" descr=""/>
          <p:cNvPicPr/>
          <p:nvPr/>
        </p:nvPicPr>
        <p:blipFill>
          <a:blip r:embed="rId1"/>
          <a:stretch/>
        </p:blipFill>
        <p:spPr>
          <a:xfrm>
            <a:off x="-108360" y="-365760"/>
            <a:ext cx="6778800" cy="630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83" name="" descr=""/>
          <p:cNvPicPr/>
          <p:nvPr/>
        </p:nvPicPr>
        <p:blipFill>
          <a:blip r:embed="rId1"/>
          <a:stretch/>
        </p:blipFill>
        <p:spPr>
          <a:xfrm>
            <a:off x="457200" y="457560"/>
            <a:ext cx="12186720" cy="685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2"/>
          <p:cNvSpPr/>
          <p:nvPr/>
        </p:nvSpPr>
        <p:spPr>
          <a:xfrm>
            <a:off x="549000" y="549000"/>
            <a:ext cx="1824120" cy="543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6" name="" descr=""/>
          <p:cNvPicPr/>
          <p:nvPr/>
        </p:nvPicPr>
        <p:blipFill>
          <a:blip r:embed="rId1"/>
          <a:stretch/>
        </p:blipFill>
        <p:spPr>
          <a:xfrm>
            <a:off x="1097280" y="1097280"/>
            <a:ext cx="9030960" cy="566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2"/>
          <p:cNvSpPr/>
          <p:nvPr/>
        </p:nvSpPr>
        <p:spPr>
          <a:xfrm>
            <a:off x="549000" y="549000"/>
            <a:ext cx="1824120" cy="543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9" name="" descr=""/>
          <p:cNvPicPr/>
          <p:nvPr/>
        </p:nvPicPr>
        <p:blipFill>
          <a:blip r:embed="rId1"/>
          <a:stretch/>
        </p:blipFill>
        <p:spPr>
          <a:xfrm>
            <a:off x="-270000" y="2651760"/>
            <a:ext cx="9043560" cy="6491160"/>
          </a:xfrm>
          <a:prstGeom prst="rect">
            <a:avLst/>
          </a:prstGeom>
          <a:ln>
            <a:noFill/>
          </a:ln>
        </p:spPr>
      </p:pic>
      <p:pic>
        <p:nvPicPr>
          <p:cNvPr id="690" name="" descr=""/>
          <p:cNvPicPr/>
          <p:nvPr/>
        </p:nvPicPr>
        <p:blipFill>
          <a:blip r:embed="rId2"/>
          <a:stretch/>
        </p:blipFill>
        <p:spPr>
          <a:xfrm>
            <a:off x="3383280" y="1463400"/>
            <a:ext cx="8727840" cy="6852960"/>
          </a:xfrm>
          <a:prstGeom prst="rect">
            <a:avLst/>
          </a:prstGeom>
          <a:ln>
            <a:noFill/>
          </a:ln>
        </p:spPr>
      </p:pic>
      <p:pic>
        <p:nvPicPr>
          <p:cNvPr id="691" name="" descr=""/>
          <p:cNvPicPr/>
          <p:nvPr/>
        </p:nvPicPr>
        <p:blipFill>
          <a:blip r:embed="rId3"/>
          <a:stretch/>
        </p:blipFill>
        <p:spPr>
          <a:xfrm>
            <a:off x="6966360" y="1040400"/>
            <a:ext cx="8981280" cy="6852960"/>
          </a:xfrm>
          <a:prstGeom prst="rect">
            <a:avLst/>
          </a:prstGeom>
          <a:ln>
            <a:noFill/>
          </a:ln>
        </p:spPr>
      </p:pic>
      <p:pic>
        <p:nvPicPr>
          <p:cNvPr id="692" name="" descr=""/>
          <p:cNvPicPr/>
          <p:nvPr/>
        </p:nvPicPr>
        <p:blipFill>
          <a:blip r:embed="rId4"/>
          <a:stretch/>
        </p:blipFill>
        <p:spPr>
          <a:xfrm>
            <a:off x="8778240" y="822960"/>
            <a:ext cx="9043560" cy="649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2"/>
          <p:cNvSpPr/>
          <p:nvPr/>
        </p:nvSpPr>
        <p:spPr>
          <a:xfrm>
            <a:off x="549360" y="549360"/>
            <a:ext cx="1824120" cy="543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GATT profile hierarchy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5" name="" descr=""/>
          <p:cNvPicPr/>
          <p:nvPr/>
        </p:nvPicPr>
        <p:blipFill>
          <a:blip r:embed="rId1"/>
          <a:stretch/>
        </p:blipFill>
        <p:spPr>
          <a:xfrm>
            <a:off x="4572000" y="223200"/>
            <a:ext cx="5443200" cy="6538680"/>
          </a:xfrm>
          <a:prstGeom prst="rect">
            <a:avLst/>
          </a:prstGeom>
          <a:ln>
            <a:noFill/>
          </a:ln>
        </p:spPr>
      </p:pic>
      <p:pic>
        <p:nvPicPr>
          <p:cNvPr id="696" name="" descr=""/>
          <p:cNvPicPr/>
          <p:nvPr/>
        </p:nvPicPr>
        <p:blipFill>
          <a:blip r:embed="rId2"/>
          <a:stretch/>
        </p:blipFill>
        <p:spPr>
          <a:xfrm>
            <a:off x="548640" y="2377440"/>
            <a:ext cx="3690720" cy="476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CustomShape 1"/>
          <p:cNvSpPr/>
          <p:nvPr/>
        </p:nvSpPr>
        <p:spPr>
          <a:xfrm>
            <a:off x="482040" y="1371600"/>
            <a:ext cx="2256480" cy="20984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Ahb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8" name="CustomShape 2"/>
          <p:cNvSpPr/>
          <p:nvPr/>
        </p:nvSpPr>
        <p:spPr>
          <a:xfrm>
            <a:off x="548640" y="1038600"/>
            <a:ext cx="283068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Hardware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9" name="CustomShape 3"/>
          <p:cNvSpPr/>
          <p:nvPr/>
        </p:nvSpPr>
        <p:spPr>
          <a:xfrm flipH="1">
            <a:off x="361800" y="3566160"/>
            <a:ext cx="1179360" cy="818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cpu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0" name="CustomShape 4"/>
          <p:cNvSpPr/>
          <p:nvPr/>
        </p:nvSpPr>
        <p:spPr>
          <a:xfrm flipH="1">
            <a:off x="3383280" y="3200400"/>
            <a:ext cx="813600" cy="2555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1" name="CustomShape 5"/>
          <p:cNvSpPr/>
          <p:nvPr/>
        </p:nvSpPr>
        <p:spPr>
          <a:xfrm flipH="1">
            <a:off x="269640" y="4572000"/>
            <a:ext cx="722160" cy="1184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mmu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2" name="CustomShape 6"/>
          <p:cNvSpPr/>
          <p:nvPr/>
        </p:nvSpPr>
        <p:spPr>
          <a:xfrm>
            <a:off x="1708560" y="3954600"/>
            <a:ext cx="1944360" cy="246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3" name="CustomShape 7"/>
          <p:cNvSpPr/>
          <p:nvPr/>
        </p:nvSpPr>
        <p:spPr>
          <a:xfrm>
            <a:off x="1005840" y="4480560"/>
            <a:ext cx="1944360" cy="246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8"/>
          <p:cNvSpPr/>
          <p:nvPr/>
        </p:nvSpPr>
        <p:spPr>
          <a:xfrm>
            <a:off x="1188720" y="5051880"/>
            <a:ext cx="1944360" cy="246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9"/>
          <p:cNvSpPr/>
          <p:nvPr/>
        </p:nvSpPr>
        <p:spPr>
          <a:xfrm>
            <a:off x="5669280" y="1645920"/>
            <a:ext cx="2256480" cy="4110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kernel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6" name="CustomShape 10"/>
          <p:cNvSpPr/>
          <p:nvPr/>
        </p:nvSpPr>
        <p:spPr>
          <a:xfrm>
            <a:off x="1463040" y="5460120"/>
            <a:ext cx="1549800" cy="570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Usb contoller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7" name="CustomShape 11"/>
          <p:cNvSpPr/>
          <p:nvPr/>
        </p:nvSpPr>
        <p:spPr>
          <a:xfrm flipH="1">
            <a:off x="4841280" y="1828800"/>
            <a:ext cx="909720" cy="635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Device tree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8" name="CustomShape 12"/>
          <p:cNvSpPr/>
          <p:nvPr/>
        </p:nvSpPr>
        <p:spPr>
          <a:xfrm flipH="1">
            <a:off x="7950240" y="914400"/>
            <a:ext cx="726840" cy="24642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9" name="CustomShape 13"/>
          <p:cNvSpPr/>
          <p:nvPr/>
        </p:nvSpPr>
        <p:spPr>
          <a:xfrm>
            <a:off x="4114800" y="3357000"/>
            <a:ext cx="1001160" cy="6616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0" name="CustomShape 14"/>
          <p:cNvSpPr/>
          <p:nvPr/>
        </p:nvSpPr>
        <p:spPr>
          <a:xfrm>
            <a:off x="4318200" y="3916800"/>
            <a:ext cx="1001160" cy="6616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15"/>
          <p:cNvSpPr/>
          <p:nvPr/>
        </p:nvSpPr>
        <p:spPr>
          <a:xfrm>
            <a:off x="4206240" y="4545720"/>
            <a:ext cx="1001160" cy="6616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heap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2" name="CustomShape 16"/>
          <p:cNvSpPr/>
          <p:nvPr/>
        </p:nvSpPr>
        <p:spPr>
          <a:xfrm>
            <a:off x="4389120" y="5094360"/>
            <a:ext cx="1001160" cy="6616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Ro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3" name="CustomShape 17"/>
          <p:cNvSpPr/>
          <p:nvPr/>
        </p:nvSpPr>
        <p:spPr>
          <a:xfrm>
            <a:off x="4206240" y="5643000"/>
            <a:ext cx="1001160" cy="6616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4" name="CustomShape 18"/>
          <p:cNvSpPr/>
          <p:nvPr/>
        </p:nvSpPr>
        <p:spPr>
          <a:xfrm>
            <a:off x="7315200" y="91440"/>
            <a:ext cx="1001160" cy="12754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 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5" name="CustomShape 19"/>
          <p:cNvSpPr/>
          <p:nvPr/>
        </p:nvSpPr>
        <p:spPr>
          <a:xfrm>
            <a:off x="8778240" y="1280160"/>
            <a:ext cx="2256480" cy="4110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Grep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Awk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Git  disttribute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Make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Gdb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Compiler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google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6" name="CustomShape 20"/>
          <p:cNvSpPr/>
          <p:nvPr/>
        </p:nvSpPr>
        <p:spPr>
          <a:xfrm flipH="1">
            <a:off x="5572800" y="2560320"/>
            <a:ext cx="1549800" cy="452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scheduler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7" name="Line 21"/>
          <p:cNvSpPr/>
          <p:nvPr/>
        </p:nvSpPr>
        <p:spPr>
          <a:xfrm>
            <a:off x="7772400" y="685800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Line 22"/>
          <p:cNvSpPr/>
          <p:nvPr/>
        </p:nvSpPr>
        <p:spPr>
          <a:xfrm flipH="1" flipV="1">
            <a:off x="5212080" y="91440"/>
            <a:ext cx="91440" cy="72237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23"/>
          <p:cNvSpPr/>
          <p:nvPr/>
        </p:nvSpPr>
        <p:spPr>
          <a:xfrm>
            <a:off x="6583680" y="6035040"/>
            <a:ext cx="5390280" cy="1366920"/>
          </a:xfrm>
          <a:prstGeom prst="rect">
            <a:avLst/>
          </a:prstGeom>
          <a:noFill/>
          <a:ln cap="rnd" w="25560">
            <a:solidFill>
              <a:srgbClr val="808080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24"/>
          <p:cNvSpPr/>
          <p:nvPr/>
        </p:nvSpPr>
        <p:spPr>
          <a:xfrm flipH="1">
            <a:off x="4201200" y="731520"/>
            <a:ext cx="909720" cy="635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uboot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1" name="CustomShape 25"/>
          <p:cNvSpPr/>
          <p:nvPr/>
        </p:nvSpPr>
        <p:spPr>
          <a:xfrm flipH="1">
            <a:off x="6761520" y="5943600"/>
            <a:ext cx="1549800" cy="452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algorithm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2" name="CustomShape 26"/>
          <p:cNvSpPr/>
          <p:nvPr/>
        </p:nvSpPr>
        <p:spPr>
          <a:xfrm flipH="1">
            <a:off x="8133120" y="6126480"/>
            <a:ext cx="1549800" cy="452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Date STR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3" name="CustomShape 27"/>
          <p:cNvSpPr/>
          <p:nvPr/>
        </p:nvSpPr>
        <p:spPr>
          <a:xfrm flipH="1">
            <a:off x="7035840" y="6675120"/>
            <a:ext cx="1549800" cy="452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4" name="CustomShape 28"/>
          <p:cNvSpPr/>
          <p:nvPr/>
        </p:nvSpPr>
        <p:spPr>
          <a:xfrm flipH="1">
            <a:off x="2921400" y="5760720"/>
            <a:ext cx="722160" cy="1184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5" name="CustomShape 29"/>
          <p:cNvSpPr/>
          <p:nvPr/>
        </p:nvSpPr>
        <p:spPr>
          <a:xfrm flipH="1">
            <a:off x="6030000" y="3200400"/>
            <a:ext cx="1549800" cy="452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vfs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6" name="CustomShape 30"/>
          <p:cNvSpPr/>
          <p:nvPr/>
        </p:nvSpPr>
        <p:spPr>
          <a:xfrm flipH="1">
            <a:off x="5755680" y="3931920"/>
            <a:ext cx="1549800" cy="452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7" name="CustomShape 31"/>
          <p:cNvSpPr/>
          <p:nvPr/>
        </p:nvSpPr>
        <p:spPr>
          <a:xfrm flipH="1">
            <a:off x="5572800" y="4572000"/>
            <a:ext cx="1549800" cy="452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exec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8" name="CustomShape 32"/>
          <p:cNvSpPr/>
          <p:nvPr/>
        </p:nvSpPr>
        <p:spPr>
          <a:xfrm>
            <a:off x="9784080" y="5551560"/>
            <a:ext cx="1092600" cy="23076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Tree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9" name="CustomShape 33"/>
          <p:cNvSpPr/>
          <p:nvPr/>
        </p:nvSpPr>
        <p:spPr>
          <a:xfrm flipH="1">
            <a:off x="-1740960" y="3110040"/>
            <a:ext cx="1179360" cy="818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Parser for  binary opcode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0" name="CustomShape 34"/>
          <p:cNvSpPr/>
          <p:nvPr/>
        </p:nvSpPr>
        <p:spPr>
          <a:xfrm flipH="1" flipV="1" rot="6175800">
            <a:off x="-423000" y="3802680"/>
            <a:ext cx="287280" cy="71928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CustomShape 1"/>
          <p:cNvSpPr/>
          <p:nvPr/>
        </p:nvSpPr>
        <p:spPr>
          <a:xfrm>
            <a:off x="3956760" y="1005840"/>
            <a:ext cx="2256480" cy="4110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2" name="CustomShape 2"/>
          <p:cNvSpPr/>
          <p:nvPr/>
        </p:nvSpPr>
        <p:spPr>
          <a:xfrm flipH="1">
            <a:off x="6950160" y="1554480"/>
            <a:ext cx="1549800" cy="452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3" name="CustomShape 3"/>
          <p:cNvSpPr/>
          <p:nvPr/>
        </p:nvSpPr>
        <p:spPr>
          <a:xfrm flipH="1">
            <a:off x="4475520" y="3291840"/>
            <a:ext cx="1092600" cy="20070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vfs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4" name="CustomShape 4"/>
          <p:cNvSpPr/>
          <p:nvPr/>
        </p:nvSpPr>
        <p:spPr>
          <a:xfrm flipH="1">
            <a:off x="-1468080" y="0"/>
            <a:ext cx="1641240" cy="2372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Driver 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5" name="CustomShape 5"/>
          <p:cNvSpPr/>
          <p:nvPr/>
        </p:nvSpPr>
        <p:spPr>
          <a:xfrm flipH="1">
            <a:off x="1092240" y="4937760"/>
            <a:ext cx="1184040" cy="2098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Char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Register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6" name="CustomShape 6"/>
          <p:cNvSpPr/>
          <p:nvPr/>
        </p:nvSpPr>
        <p:spPr>
          <a:xfrm>
            <a:off x="-1005840" y="4754880"/>
            <a:ext cx="818280" cy="54396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7" name="CustomShape 7"/>
          <p:cNvSpPr/>
          <p:nvPr/>
        </p:nvSpPr>
        <p:spPr>
          <a:xfrm>
            <a:off x="-1645920" y="5669280"/>
            <a:ext cx="818280" cy="54396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8" name="CustomShape 8"/>
          <p:cNvSpPr/>
          <p:nvPr/>
        </p:nvSpPr>
        <p:spPr>
          <a:xfrm>
            <a:off x="-365760" y="5577840"/>
            <a:ext cx="818280" cy="54396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9" name="CustomShape 9"/>
          <p:cNvSpPr/>
          <p:nvPr/>
        </p:nvSpPr>
        <p:spPr>
          <a:xfrm>
            <a:off x="-1463040" y="2560320"/>
            <a:ext cx="818280" cy="54396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0" name="CustomShape 10"/>
          <p:cNvSpPr/>
          <p:nvPr/>
        </p:nvSpPr>
        <p:spPr>
          <a:xfrm>
            <a:off x="-2103120" y="3474720"/>
            <a:ext cx="818280" cy="54396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1" name="CustomShape 11"/>
          <p:cNvSpPr/>
          <p:nvPr/>
        </p:nvSpPr>
        <p:spPr>
          <a:xfrm>
            <a:off x="-822960" y="3383280"/>
            <a:ext cx="818280" cy="54396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2" name="CustomShape 12"/>
          <p:cNvSpPr/>
          <p:nvPr/>
        </p:nvSpPr>
        <p:spPr>
          <a:xfrm>
            <a:off x="-1828800" y="4023360"/>
            <a:ext cx="9097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CustomShape 13"/>
          <p:cNvSpPr/>
          <p:nvPr/>
        </p:nvSpPr>
        <p:spPr>
          <a:xfrm>
            <a:off x="-1188720" y="2926440"/>
            <a:ext cx="9097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CustomShape 14"/>
          <p:cNvSpPr/>
          <p:nvPr/>
        </p:nvSpPr>
        <p:spPr>
          <a:xfrm flipH="1">
            <a:off x="-1742400" y="2834640"/>
            <a:ext cx="452520" cy="63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15"/>
          <p:cNvSpPr/>
          <p:nvPr/>
        </p:nvSpPr>
        <p:spPr>
          <a:xfrm flipH="1">
            <a:off x="-1468080" y="5120640"/>
            <a:ext cx="452520" cy="63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16"/>
          <p:cNvSpPr/>
          <p:nvPr/>
        </p:nvSpPr>
        <p:spPr>
          <a:xfrm>
            <a:off x="-548640" y="5212080"/>
            <a:ext cx="452520" cy="36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17"/>
          <p:cNvSpPr/>
          <p:nvPr/>
        </p:nvSpPr>
        <p:spPr>
          <a:xfrm flipH="1">
            <a:off x="2829600" y="4572000"/>
            <a:ext cx="1549800" cy="20070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File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Dentry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8" name="CustomShape 18"/>
          <p:cNvSpPr/>
          <p:nvPr/>
        </p:nvSpPr>
        <p:spPr>
          <a:xfrm>
            <a:off x="277200" y="4480560"/>
            <a:ext cx="1549800" cy="7531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Probe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remove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9" name="CustomShape 19"/>
          <p:cNvSpPr/>
          <p:nvPr/>
        </p:nvSpPr>
        <p:spPr>
          <a:xfrm>
            <a:off x="5029200" y="2155680"/>
            <a:ext cx="2823480" cy="1134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sys_call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93360" y="1248840"/>
            <a:ext cx="2992680" cy="398160"/>
          </a:xfrm>
          <a:prstGeom prst="roundRect">
            <a:avLst>
              <a:gd name="adj" fmla="val 16667"/>
            </a:avLst>
          </a:prstGeom>
          <a:solidFill>
            <a:srgbClr val="c6d9f1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2"/>
          <p:cNvSpPr/>
          <p:nvPr/>
        </p:nvSpPr>
        <p:spPr>
          <a:xfrm>
            <a:off x="343080" y="1176840"/>
            <a:ext cx="7233120" cy="242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36000"/>
          <a:p>
            <a:pPr marL="216000" indent="-21420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BLE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Serialization Codec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Serialization Transport&amp;PHY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Sequence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Custom 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43080" y="282960"/>
            <a:ext cx="1151748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CustomShape 1"/>
          <p:cNvSpPr/>
          <p:nvPr/>
        </p:nvSpPr>
        <p:spPr>
          <a:xfrm>
            <a:off x="-548640" y="822960"/>
            <a:ext cx="1915560" cy="13669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1" name="CustomShape 2"/>
          <p:cNvSpPr/>
          <p:nvPr/>
        </p:nvSpPr>
        <p:spPr>
          <a:xfrm flipH="1">
            <a:off x="3103920" y="457200"/>
            <a:ext cx="1549800" cy="452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object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2" name="CustomShape 3"/>
          <p:cNvSpPr/>
          <p:nvPr/>
        </p:nvSpPr>
        <p:spPr>
          <a:xfrm>
            <a:off x="-1188720" y="2926440"/>
            <a:ext cx="9097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4"/>
          <p:cNvSpPr/>
          <p:nvPr/>
        </p:nvSpPr>
        <p:spPr>
          <a:xfrm flipH="1">
            <a:off x="-1742400" y="2834640"/>
            <a:ext cx="452520" cy="63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5"/>
          <p:cNvSpPr/>
          <p:nvPr/>
        </p:nvSpPr>
        <p:spPr>
          <a:xfrm>
            <a:off x="731520" y="365760"/>
            <a:ext cx="1915560" cy="13669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5" name="CustomShape 6"/>
          <p:cNvSpPr/>
          <p:nvPr/>
        </p:nvSpPr>
        <p:spPr>
          <a:xfrm>
            <a:off x="2418840" y="1371600"/>
            <a:ext cx="4434480" cy="13626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Serialized large packet sent from 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6" name="CustomShape 7"/>
          <p:cNvSpPr/>
          <p:nvPr/>
        </p:nvSpPr>
        <p:spPr>
          <a:xfrm rot="5400000">
            <a:off x="4216320" y="3074760"/>
            <a:ext cx="626400" cy="866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8"/>
          <p:cNvSpPr/>
          <p:nvPr/>
        </p:nvSpPr>
        <p:spPr>
          <a:xfrm>
            <a:off x="1737360" y="3872520"/>
            <a:ext cx="4434480" cy="25236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9"/>
          <p:cNvSpPr/>
          <p:nvPr/>
        </p:nvSpPr>
        <p:spPr>
          <a:xfrm>
            <a:off x="2507040" y="3902400"/>
            <a:ext cx="1328760" cy="756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eye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9" name="CustomShape 10"/>
          <p:cNvSpPr/>
          <p:nvPr/>
        </p:nvSpPr>
        <p:spPr>
          <a:xfrm>
            <a:off x="3749040" y="4438800"/>
            <a:ext cx="2823480" cy="1134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Neuron 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New cortex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Con sci 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0" name="CustomShape 11"/>
          <p:cNvSpPr/>
          <p:nvPr/>
        </p:nvSpPr>
        <p:spPr>
          <a:xfrm flipH="1" flipV="1" rot="5400000">
            <a:off x="2958840" y="5174640"/>
            <a:ext cx="287280" cy="71856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12"/>
          <p:cNvSpPr/>
          <p:nvPr/>
        </p:nvSpPr>
        <p:spPr>
          <a:xfrm>
            <a:off x="-574560" y="5155560"/>
            <a:ext cx="369756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iuniverse →j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2" name="CustomShape 13"/>
          <p:cNvSpPr/>
          <p:nvPr/>
        </p:nvSpPr>
        <p:spPr>
          <a:xfrm>
            <a:off x="874080" y="1695240"/>
            <a:ext cx="181692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Receive buffer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3" name="CustomShape 14"/>
          <p:cNvSpPr/>
          <p:nvPr/>
        </p:nvSpPr>
        <p:spPr>
          <a:xfrm>
            <a:off x="1645920" y="4480560"/>
            <a:ext cx="1328760" cy="756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4" name="CustomShape 15"/>
          <p:cNvSpPr/>
          <p:nvPr/>
        </p:nvSpPr>
        <p:spPr>
          <a:xfrm>
            <a:off x="1775520" y="4997880"/>
            <a:ext cx="1328760" cy="756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Peni virgin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5" name="CustomShape 16"/>
          <p:cNvSpPr/>
          <p:nvPr/>
        </p:nvSpPr>
        <p:spPr>
          <a:xfrm>
            <a:off x="2418840" y="1010160"/>
            <a:ext cx="3245760" cy="13626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computer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6" name="CustomShape 17"/>
          <p:cNvSpPr/>
          <p:nvPr/>
        </p:nvSpPr>
        <p:spPr>
          <a:xfrm>
            <a:off x="-1495440" y="3067200"/>
            <a:ext cx="2823480" cy="1134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7" name="CustomShape 18"/>
          <p:cNvSpPr/>
          <p:nvPr/>
        </p:nvSpPr>
        <p:spPr>
          <a:xfrm>
            <a:off x="-1593360" y="1421280"/>
            <a:ext cx="1184040" cy="585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8" name="CustomShape 19"/>
          <p:cNvSpPr/>
          <p:nvPr/>
        </p:nvSpPr>
        <p:spPr>
          <a:xfrm>
            <a:off x="-1227600" y="1005840"/>
            <a:ext cx="1184040" cy="585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obit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9" name="CustomShape 20"/>
          <p:cNvSpPr/>
          <p:nvPr/>
        </p:nvSpPr>
        <p:spPr>
          <a:xfrm>
            <a:off x="-861840" y="1737360"/>
            <a:ext cx="1184040" cy="585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0" name="CustomShape 21"/>
          <p:cNvSpPr/>
          <p:nvPr/>
        </p:nvSpPr>
        <p:spPr>
          <a:xfrm>
            <a:off x="-404640" y="1371600"/>
            <a:ext cx="1184040" cy="585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heat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1" name="CustomShape 22"/>
          <p:cNvSpPr/>
          <p:nvPr/>
        </p:nvSpPr>
        <p:spPr>
          <a:xfrm rot="14184600">
            <a:off x="142920" y="4096800"/>
            <a:ext cx="626400" cy="866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23"/>
          <p:cNvSpPr/>
          <p:nvPr/>
        </p:nvSpPr>
        <p:spPr>
          <a:xfrm>
            <a:off x="3710160" y="5548320"/>
            <a:ext cx="597240" cy="756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3" name="Line 24"/>
          <p:cNvSpPr/>
          <p:nvPr/>
        </p:nvSpPr>
        <p:spPr>
          <a:xfrm>
            <a:off x="11287800" y="1635840"/>
            <a:ext cx="360" cy="2021760"/>
          </a:xfrm>
          <a:prstGeom prst="line">
            <a:avLst/>
          </a:prstGeom>
          <a:ln w="255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25"/>
          <p:cNvSpPr/>
          <p:nvPr/>
        </p:nvSpPr>
        <p:spPr>
          <a:xfrm>
            <a:off x="8344440" y="447120"/>
            <a:ext cx="727920" cy="2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language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5" name="CustomShape 26"/>
          <p:cNvSpPr/>
          <p:nvPr/>
        </p:nvSpPr>
        <p:spPr>
          <a:xfrm>
            <a:off x="11430000" y="1645920"/>
            <a:ext cx="427680" cy="22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6" name="CustomShape 27"/>
          <p:cNvSpPr/>
          <p:nvPr/>
        </p:nvSpPr>
        <p:spPr>
          <a:xfrm>
            <a:off x="9323640" y="201348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A-Z aphabet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english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7" name="CustomShape 28"/>
          <p:cNvSpPr/>
          <p:nvPr/>
        </p:nvSpPr>
        <p:spPr>
          <a:xfrm>
            <a:off x="12018960" y="201348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 e I o 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8" name="CustomShape 29"/>
          <p:cNvSpPr/>
          <p:nvPr/>
        </p:nvSpPr>
        <p:spPr>
          <a:xfrm>
            <a:off x="12039480" y="3219480"/>
            <a:ext cx="1253880" cy="519120"/>
          </a:xfrm>
          <a:prstGeom prst="rect">
            <a:avLst/>
          </a:prstGeom>
          <a:solidFill>
            <a:srgbClr val="fdeada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DNA  AGCT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9" name="CustomShape 30"/>
          <p:cNvSpPr/>
          <p:nvPr/>
        </p:nvSpPr>
        <p:spPr>
          <a:xfrm>
            <a:off x="9323640" y="3219480"/>
            <a:ext cx="1294560" cy="29484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maths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0" name="CustomShape 31"/>
          <p:cNvSpPr/>
          <p:nvPr/>
        </p:nvSpPr>
        <p:spPr>
          <a:xfrm>
            <a:off x="10725840" y="2124360"/>
            <a:ext cx="1214280" cy="152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32"/>
          <p:cNvSpPr/>
          <p:nvPr/>
        </p:nvSpPr>
        <p:spPr>
          <a:xfrm rot="16200000">
            <a:off x="9554040" y="2795400"/>
            <a:ext cx="600840" cy="152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CustomShape 33"/>
          <p:cNvSpPr/>
          <p:nvPr/>
        </p:nvSpPr>
        <p:spPr>
          <a:xfrm rot="5400000">
            <a:off x="12225960" y="2806920"/>
            <a:ext cx="601200" cy="152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34"/>
          <p:cNvSpPr/>
          <p:nvPr/>
        </p:nvSpPr>
        <p:spPr>
          <a:xfrm>
            <a:off x="12461040" y="2791080"/>
            <a:ext cx="88668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4" name="CustomShape 35"/>
          <p:cNvSpPr/>
          <p:nvPr/>
        </p:nvSpPr>
        <p:spPr>
          <a:xfrm>
            <a:off x="7863840" y="2869200"/>
            <a:ext cx="1710000" cy="1071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36"/>
          <p:cNvSpPr/>
          <p:nvPr/>
        </p:nvSpPr>
        <p:spPr>
          <a:xfrm>
            <a:off x="8263080" y="2919240"/>
            <a:ext cx="8870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Maths 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6" name="CustomShape 37"/>
          <p:cNvSpPr/>
          <p:nvPr/>
        </p:nvSpPr>
        <p:spPr>
          <a:xfrm>
            <a:off x="7940160" y="3177000"/>
            <a:ext cx="1532520" cy="670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Symblic universe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7" name="CustomShape 38"/>
          <p:cNvSpPr/>
          <p:nvPr/>
        </p:nvSpPr>
        <p:spPr>
          <a:xfrm flipH="1">
            <a:off x="8703720" y="3013920"/>
            <a:ext cx="441000" cy="158040"/>
          </a:xfrm>
          <a:prstGeom prst="curvedConnector4">
            <a:avLst>
              <a:gd name="adj1" fmla="val -54283"/>
              <a:gd name="adj2" fmla="val 79052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CustomShape 39"/>
          <p:cNvSpPr/>
          <p:nvPr/>
        </p:nvSpPr>
        <p:spPr>
          <a:xfrm flipH="1">
            <a:off x="9098280" y="2953080"/>
            <a:ext cx="3483360" cy="31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2320">
            <a:solidFill>
              <a:srgbClr val="ff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CustomShape 40"/>
          <p:cNvSpPr/>
          <p:nvPr/>
        </p:nvSpPr>
        <p:spPr>
          <a:xfrm>
            <a:off x="8111880" y="2640240"/>
            <a:ext cx="1213200" cy="2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Find 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0" name="CustomShape 41"/>
          <p:cNvSpPr/>
          <p:nvPr/>
        </p:nvSpPr>
        <p:spPr>
          <a:xfrm>
            <a:off x="9481680" y="3657600"/>
            <a:ext cx="2160000" cy="3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←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number and sharp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Geo axis y z.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1" name="Line 42"/>
          <p:cNvSpPr/>
          <p:nvPr/>
        </p:nvSpPr>
        <p:spPr>
          <a:xfrm>
            <a:off x="6949440" y="1361520"/>
            <a:ext cx="360" cy="4673520"/>
          </a:xfrm>
          <a:prstGeom prst="line">
            <a:avLst/>
          </a:prstGeom>
          <a:ln w="255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CustomShape 43"/>
          <p:cNvSpPr/>
          <p:nvPr/>
        </p:nvSpPr>
        <p:spPr>
          <a:xfrm>
            <a:off x="9307800" y="4170960"/>
            <a:ext cx="1294560" cy="29484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3" name="CustomShape 44"/>
          <p:cNvSpPr/>
          <p:nvPr/>
        </p:nvSpPr>
        <p:spPr>
          <a:xfrm>
            <a:off x="11612880" y="4006800"/>
            <a:ext cx="12524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Physics electron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4" name="CustomShape 45"/>
          <p:cNvSpPr/>
          <p:nvPr/>
        </p:nvSpPr>
        <p:spPr>
          <a:xfrm>
            <a:off x="9326880" y="487116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Cirriut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5" name="CustomShape 46"/>
          <p:cNvSpPr/>
          <p:nvPr/>
        </p:nvSpPr>
        <p:spPr>
          <a:xfrm>
            <a:off x="9307800" y="557784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geometry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6" name="CustomShape 47"/>
          <p:cNvSpPr/>
          <p:nvPr/>
        </p:nvSpPr>
        <p:spPr>
          <a:xfrm>
            <a:off x="10538640" y="4170960"/>
            <a:ext cx="12524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Asm 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7" name="CustomShape 48"/>
          <p:cNvSpPr/>
          <p:nvPr/>
        </p:nvSpPr>
        <p:spPr>
          <a:xfrm>
            <a:off x="10630080" y="4474080"/>
            <a:ext cx="12524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lisp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8" name="CustomShape 49"/>
          <p:cNvSpPr/>
          <p:nvPr/>
        </p:nvSpPr>
        <p:spPr>
          <a:xfrm>
            <a:off x="10881360" y="4754880"/>
            <a:ext cx="12524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algorithm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9" name="CustomShape 50"/>
          <p:cNvSpPr/>
          <p:nvPr/>
        </p:nvSpPr>
        <p:spPr>
          <a:xfrm>
            <a:off x="10424160" y="3193920"/>
            <a:ext cx="12524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Neoton calculation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0" name="CustomShape 51"/>
          <p:cNvSpPr/>
          <p:nvPr/>
        </p:nvSpPr>
        <p:spPr>
          <a:xfrm>
            <a:off x="10870200" y="4989960"/>
            <a:ext cx="12524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UML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1" name="CustomShape 52"/>
          <p:cNvSpPr/>
          <p:nvPr/>
        </p:nvSpPr>
        <p:spPr>
          <a:xfrm>
            <a:off x="8404560" y="1063440"/>
            <a:ext cx="427680" cy="22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2" name="CustomShape 53"/>
          <p:cNvSpPr/>
          <p:nvPr/>
        </p:nvSpPr>
        <p:spPr>
          <a:xfrm>
            <a:off x="8869680" y="999360"/>
            <a:ext cx="12524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UML ppt visio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3" name="CustomShape 54"/>
          <p:cNvSpPr/>
          <p:nvPr/>
        </p:nvSpPr>
        <p:spPr>
          <a:xfrm>
            <a:off x="9052560" y="731520"/>
            <a:ext cx="12524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Paper pencil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4" name="CustomShape 55"/>
          <p:cNvSpPr/>
          <p:nvPr/>
        </p:nvSpPr>
        <p:spPr>
          <a:xfrm>
            <a:off x="8892720" y="1280160"/>
            <a:ext cx="12524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Vim find grep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5" name="CustomShape 56"/>
          <p:cNvSpPr/>
          <p:nvPr/>
        </p:nvSpPr>
        <p:spPr>
          <a:xfrm>
            <a:off x="10172880" y="1188720"/>
            <a:ext cx="12524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Vim cscope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6" name="CustomShape 57"/>
          <p:cNvSpPr/>
          <p:nvPr/>
        </p:nvSpPr>
        <p:spPr>
          <a:xfrm flipH="1">
            <a:off x="3015360" y="8138160"/>
            <a:ext cx="1095120" cy="7293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23 a chromesomes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7" name="CustomShape 58"/>
          <p:cNvSpPr/>
          <p:nvPr/>
        </p:nvSpPr>
        <p:spPr>
          <a:xfrm flipH="1">
            <a:off x="4203720" y="8138160"/>
            <a:ext cx="818280" cy="6379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23 b chromesomes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8" name="Line 59"/>
          <p:cNvSpPr/>
          <p:nvPr/>
        </p:nvSpPr>
        <p:spPr>
          <a:xfrm>
            <a:off x="3474720" y="7315200"/>
            <a:ext cx="100584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60"/>
          <p:cNvSpPr/>
          <p:nvPr/>
        </p:nvSpPr>
        <p:spPr>
          <a:xfrm>
            <a:off x="4754880" y="6949440"/>
            <a:ext cx="2100960" cy="82080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Pre serve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Pre servation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Sur vivid machine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0" name="CustomShape 61"/>
          <p:cNvSpPr/>
          <p:nvPr/>
        </p:nvSpPr>
        <p:spPr>
          <a:xfrm>
            <a:off x="3366720" y="7498080"/>
            <a:ext cx="1294560" cy="29484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build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1" name="CustomShape 62"/>
          <p:cNvSpPr/>
          <p:nvPr/>
        </p:nvSpPr>
        <p:spPr>
          <a:xfrm flipH="1">
            <a:off x="1826640" y="7040880"/>
            <a:ext cx="1095120" cy="7293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protein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2" name="CustomShape 63"/>
          <p:cNvSpPr/>
          <p:nvPr/>
        </p:nvSpPr>
        <p:spPr>
          <a:xfrm>
            <a:off x="8778240" y="7132320"/>
            <a:ext cx="1779120" cy="2192400"/>
          </a:xfrm>
          <a:prstGeom prst="wedgeRoundRectCallout">
            <a:avLst>
              <a:gd name="adj1" fmla="val -29347"/>
              <a:gd name="adj2" fmla="val -16757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Scire : to know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Sci 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CustomShape 1"/>
          <p:cNvSpPr/>
          <p:nvPr/>
        </p:nvSpPr>
        <p:spPr>
          <a:xfrm flipH="1">
            <a:off x="4822560" y="5765040"/>
            <a:ext cx="1549800" cy="452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time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4" name="CustomShape 2"/>
          <p:cNvSpPr/>
          <p:nvPr/>
        </p:nvSpPr>
        <p:spPr>
          <a:xfrm>
            <a:off x="1475280" y="2494440"/>
            <a:ext cx="9097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CustomShape 3"/>
          <p:cNvSpPr/>
          <p:nvPr/>
        </p:nvSpPr>
        <p:spPr>
          <a:xfrm flipH="1">
            <a:off x="921600" y="2402640"/>
            <a:ext cx="452520" cy="63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CustomShape 4"/>
          <p:cNvSpPr/>
          <p:nvPr/>
        </p:nvSpPr>
        <p:spPr>
          <a:xfrm>
            <a:off x="4812480" y="1263240"/>
            <a:ext cx="1313280" cy="8391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earth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7" name="CustomShape 5"/>
          <p:cNvSpPr/>
          <p:nvPr/>
        </p:nvSpPr>
        <p:spPr>
          <a:xfrm rot="5400000">
            <a:off x="6538320" y="2984400"/>
            <a:ext cx="736560" cy="29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CustomShape 6"/>
          <p:cNvSpPr/>
          <p:nvPr/>
        </p:nvSpPr>
        <p:spPr>
          <a:xfrm>
            <a:off x="4401360" y="3440520"/>
            <a:ext cx="4022640" cy="22532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CustomShape 7"/>
          <p:cNvSpPr/>
          <p:nvPr/>
        </p:nvSpPr>
        <p:spPr>
          <a:xfrm>
            <a:off x="5171040" y="3470400"/>
            <a:ext cx="1328760" cy="756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eye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0" name="CustomShape 8"/>
          <p:cNvSpPr/>
          <p:nvPr/>
        </p:nvSpPr>
        <p:spPr>
          <a:xfrm>
            <a:off x="8312760" y="3362040"/>
            <a:ext cx="2110680" cy="9349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Neuron 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New cortex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Con sci 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1" name="CustomShape 9"/>
          <p:cNvSpPr/>
          <p:nvPr/>
        </p:nvSpPr>
        <p:spPr>
          <a:xfrm flipH="1" flipV="1" rot="5400000">
            <a:off x="5622840" y="4742640"/>
            <a:ext cx="287280" cy="71856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CustomShape 10"/>
          <p:cNvSpPr/>
          <p:nvPr/>
        </p:nvSpPr>
        <p:spPr>
          <a:xfrm>
            <a:off x="4309920" y="4048560"/>
            <a:ext cx="1328760" cy="756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3" name="CustomShape 11"/>
          <p:cNvSpPr/>
          <p:nvPr/>
        </p:nvSpPr>
        <p:spPr>
          <a:xfrm>
            <a:off x="4439520" y="4565880"/>
            <a:ext cx="1328760" cy="756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Peni virgin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4" name="CustomShape 12"/>
          <p:cNvSpPr/>
          <p:nvPr/>
        </p:nvSpPr>
        <p:spPr>
          <a:xfrm>
            <a:off x="6870240" y="1488240"/>
            <a:ext cx="1450080" cy="7056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computer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5" name="CustomShape 13"/>
          <p:cNvSpPr/>
          <p:nvPr/>
        </p:nvSpPr>
        <p:spPr>
          <a:xfrm>
            <a:off x="1168560" y="2635200"/>
            <a:ext cx="2031120" cy="838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6" name="CustomShape 14"/>
          <p:cNvSpPr/>
          <p:nvPr/>
        </p:nvSpPr>
        <p:spPr>
          <a:xfrm>
            <a:off x="1070640" y="1385280"/>
            <a:ext cx="1184040" cy="585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7" name="CustomShape 15"/>
          <p:cNvSpPr/>
          <p:nvPr/>
        </p:nvSpPr>
        <p:spPr>
          <a:xfrm>
            <a:off x="1436400" y="969840"/>
            <a:ext cx="1184040" cy="585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obit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8" name="CustomShape 16"/>
          <p:cNvSpPr/>
          <p:nvPr/>
        </p:nvSpPr>
        <p:spPr>
          <a:xfrm>
            <a:off x="1802160" y="1701360"/>
            <a:ext cx="1184040" cy="585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9" name="CustomShape 17"/>
          <p:cNvSpPr/>
          <p:nvPr/>
        </p:nvSpPr>
        <p:spPr>
          <a:xfrm>
            <a:off x="2259360" y="1335600"/>
            <a:ext cx="1184040" cy="585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heat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0" name="CustomShape 18"/>
          <p:cNvSpPr/>
          <p:nvPr/>
        </p:nvSpPr>
        <p:spPr>
          <a:xfrm rot="14184600">
            <a:off x="2989440" y="3912840"/>
            <a:ext cx="905760" cy="276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CustomShape 19"/>
          <p:cNvSpPr/>
          <p:nvPr/>
        </p:nvSpPr>
        <p:spPr>
          <a:xfrm>
            <a:off x="6374160" y="5116320"/>
            <a:ext cx="597240" cy="756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2" name="CustomShape 20"/>
          <p:cNvSpPr/>
          <p:nvPr/>
        </p:nvSpPr>
        <p:spPr>
          <a:xfrm>
            <a:off x="1463040" y="5486040"/>
            <a:ext cx="2833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21"/>
          <p:cNvSpPr/>
          <p:nvPr/>
        </p:nvSpPr>
        <p:spPr>
          <a:xfrm flipV="1">
            <a:off x="1371240" y="3199680"/>
            <a:ext cx="360" cy="210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22"/>
          <p:cNvSpPr/>
          <p:nvPr/>
        </p:nvSpPr>
        <p:spPr>
          <a:xfrm flipH="1">
            <a:off x="365040" y="5303520"/>
            <a:ext cx="1005120" cy="9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23"/>
          <p:cNvSpPr/>
          <p:nvPr/>
        </p:nvSpPr>
        <p:spPr>
          <a:xfrm>
            <a:off x="4114800" y="6217920"/>
            <a:ext cx="2833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24"/>
          <p:cNvSpPr/>
          <p:nvPr/>
        </p:nvSpPr>
        <p:spPr>
          <a:xfrm flipH="1">
            <a:off x="4388040" y="552600"/>
            <a:ext cx="1549800" cy="452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object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7" name="CustomShape 25"/>
          <p:cNvSpPr/>
          <p:nvPr/>
        </p:nvSpPr>
        <p:spPr>
          <a:xfrm>
            <a:off x="280080" y="166680"/>
            <a:ext cx="1163592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15200" tIns="0" bIns="0" anchor="b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objects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CustomShape 1"/>
          <p:cNvSpPr/>
          <p:nvPr/>
        </p:nvSpPr>
        <p:spPr>
          <a:xfrm flipH="1">
            <a:off x="4822560" y="5765040"/>
            <a:ext cx="1549800" cy="452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time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9" name="CustomShape 2"/>
          <p:cNvSpPr/>
          <p:nvPr/>
        </p:nvSpPr>
        <p:spPr>
          <a:xfrm>
            <a:off x="1475280" y="2494440"/>
            <a:ext cx="9097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3"/>
          <p:cNvSpPr/>
          <p:nvPr/>
        </p:nvSpPr>
        <p:spPr>
          <a:xfrm flipH="1">
            <a:off x="921600" y="2402640"/>
            <a:ext cx="452520" cy="63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CustomShape 4"/>
          <p:cNvSpPr/>
          <p:nvPr/>
        </p:nvSpPr>
        <p:spPr>
          <a:xfrm>
            <a:off x="4812480" y="1263240"/>
            <a:ext cx="1313280" cy="8391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earth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2" name="CustomShape 5"/>
          <p:cNvSpPr/>
          <p:nvPr/>
        </p:nvSpPr>
        <p:spPr>
          <a:xfrm rot="5400000">
            <a:off x="6538320" y="2984400"/>
            <a:ext cx="736560" cy="29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6"/>
          <p:cNvSpPr/>
          <p:nvPr/>
        </p:nvSpPr>
        <p:spPr>
          <a:xfrm>
            <a:off x="4401360" y="3440520"/>
            <a:ext cx="4022640" cy="22532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7"/>
          <p:cNvSpPr/>
          <p:nvPr/>
        </p:nvSpPr>
        <p:spPr>
          <a:xfrm>
            <a:off x="5171040" y="3470400"/>
            <a:ext cx="1328760" cy="756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eye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5" name="CustomShape 8"/>
          <p:cNvSpPr/>
          <p:nvPr/>
        </p:nvSpPr>
        <p:spPr>
          <a:xfrm>
            <a:off x="8312760" y="3362040"/>
            <a:ext cx="2110680" cy="9349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Neuron 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New cortex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Con sci 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6" name="CustomShape 9"/>
          <p:cNvSpPr/>
          <p:nvPr/>
        </p:nvSpPr>
        <p:spPr>
          <a:xfrm flipH="1" flipV="1" rot="5400000">
            <a:off x="5622840" y="4742640"/>
            <a:ext cx="287280" cy="71856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10"/>
          <p:cNvSpPr/>
          <p:nvPr/>
        </p:nvSpPr>
        <p:spPr>
          <a:xfrm>
            <a:off x="4309920" y="4048560"/>
            <a:ext cx="1328760" cy="756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8" name="CustomShape 11"/>
          <p:cNvSpPr/>
          <p:nvPr/>
        </p:nvSpPr>
        <p:spPr>
          <a:xfrm>
            <a:off x="4439520" y="4565880"/>
            <a:ext cx="1328760" cy="756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Peni virgin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9" name="CustomShape 12"/>
          <p:cNvSpPr/>
          <p:nvPr/>
        </p:nvSpPr>
        <p:spPr>
          <a:xfrm>
            <a:off x="6870240" y="1488240"/>
            <a:ext cx="1450080" cy="7056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computer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0" name="CustomShape 13"/>
          <p:cNvSpPr/>
          <p:nvPr/>
        </p:nvSpPr>
        <p:spPr>
          <a:xfrm>
            <a:off x="1168560" y="2635200"/>
            <a:ext cx="2031120" cy="8388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1" name="CustomShape 14"/>
          <p:cNvSpPr/>
          <p:nvPr/>
        </p:nvSpPr>
        <p:spPr>
          <a:xfrm>
            <a:off x="1070640" y="1385280"/>
            <a:ext cx="1184040" cy="585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2" name="CustomShape 15"/>
          <p:cNvSpPr/>
          <p:nvPr/>
        </p:nvSpPr>
        <p:spPr>
          <a:xfrm>
            <a:off x="1436400" y="969840"/>
            <a:ext cx="1184040" cy="585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obit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3" name="CustomShape 16"/>
          <p:cNvSpPr/>
          <p:nvPr/>
        </p:nvSpPr>
        <p:spPr>
          <a:xfrm>
            <a:off x="1802160" y="1701360"/>
            <a:ext cx="1184040" cy="585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4" name="CustomShape 17"/>
          <p:cNvSpPr/>
          <p:nvPr/>
        </p:nvSpPr>
        <p:spPr>
          <a:xfrm>
            <a:off x="2259360" y="1335600"/>
            <a:ext cx="1184040" cy="585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heat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5" name="CustomShape 18"/>
          <p:cNvSpPr/>
          <p:nvPr/>
        </p:nvSpPr>
        <p:spPr>
          <a:xfrm rot="14184600">
            <a:off x="2989440" y="3912840"/>
            <a:ext cx="905760" cy="276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19"/>
          <p:cNvSpPr/>
          <p:nvPr/>
        </p:nvSpPr>
        <p:spPr>
          <a:xfrm>
            <a:off x="6374160" y="5116320"/>
            <a:ext cx="597240" cy="756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7" name="CustomShape 20"/>
          <p:cNvSpPr/>
          <p:nvPr/>
        </p:nvSpPr>
        <p:spPr>
          <a:xfrm>
            <a:off x="1463040" y="5486040"/>
            <a:ext cx="2833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CustomShape 21"/>
          <p:cNvSpPr/>
          <p:nvPr/>
        </p:nvSpPr>
        <p:spPr>
          <a:xfrm flipV="1">
            <a:off x="1371240" y="3199680"/>
            <a:ext cx="360" cy="210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22"/>
          <p:cNvSpPr/>
          <p:nvPr/>
        </p:nvSpPr>
        <p:spPr>
          <a:xfrm flipH="1">
            <a:off x="365040" y="5303520"/>
            <a:ext cx="1005120" cy="9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23"/>
          <p:cNvSpPr/>
          <p:nvPr/>
        </p:nvSpPr>
        <p:spPr>
          <a:xfrm>
            <a:off x="4114800" y="6217920"/>
            <a:ext cx="2833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CustomShape 24"/>
          <p:cNvSpPr/>
          <p:nvPr/>
        </p:nvSpPr>
        <p:spPr>
          <a:xfrm flipH="1">
            <a:off x="4388040" y="552600"/>
            <a:ext cx="1549800" cy="452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object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2" name="CustomShape 25"/>
          <p:cNvSpPr/>
          <p:nvPr/>
        </p:nvSpPr>
        <p:spPr>
          <a:xfrm>
            <a:off x="280080" y="166680"/>
            <a:ext cx="1163592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15200" tIns="0" bIns="0" anchor="b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pattern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CustomShape 1"/>
          <p:cNvSpPr/>
          <p:nvPr/>
        </p:nvSpPr>
        <p:spPr>
          <a:xfrm>
            <a:off x="3108960" y="1586520"/>
            <a:ext cx="4434480" cy="25236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2"/>
          <p:cNvSpPr/>
          <p:nvPr/>
        </p:nvSpPr>
        <p:spPr>
          <a:xfrm>
            <a:off x="3878640" y="1616400"/>
            <a:ext cx="1328760" cy="756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eye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5" name="CustomShape 3"/>
          <p:cNvSpPr/>
          <p:nvPr/>
        </p:nvSpPr>
        <p:spPr>
          <a:xfrm>
            <a:off x="6392520" y="1990440"/>
            <a:ext cx="2110680" cy="9349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Neuron 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New cortex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Con sci 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6" name="CustomShape 4"/>
          <p:cNvSpPr/>
          <p:nvPr/>
        </p:nvSpPr>
        <p:spPr>
          <a:xfrm flipH="1" flipV="1" rot="5400000">
            <a:off x="4330440" y="2888640"/>
            <a:ext cx="287280" cy="71856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5"/>
          <p:cNvSpPr/>
          <p:nvPr/>
        </p:nvSpPr>
        <p:spPr>
          <a:xfrm>
            <a:off x="416520" y="822960"/>
            <a:ext cx="369756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iuniverse →j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8" name="CustomShape 6"/>
          <p:cNvSpPr/>
          <p:nvPr/>
        </p:nvSpPr>
        <p:spPr>
          <a:xfrm>
            <a:off x="3017520" y="2194560"/>
            <a:ext cx="1328760" cy="756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9" name="CustomShape 7"/>
          <p:cNvSpPr/>
          <p:nvPr/>
        </p:nvSpPr>
        <p:spPr>
          <a:xfrm>
            <a:off x="3147120" y="2711880"/>
            <a:ext cx="1328760" cy="756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Peni virgin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0" name="CustomShape 8"/>
          <p:cNvSpPr/>
          <p:nvPr/>
        </p:nvSpPr>
        <p:spPr>
          <a:xfrm>
            <a:off x="4491000" y="640080"/>
            <a:ext cx="2823480" cy="1134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1" name="CustomShape 9"/>
          <p:cNvSpPr/>
          <p:nvPr/>
        </p:nvSpPr>
        <p:spPr>
          <a:xfrm>
            <a:off x="5081760" y="3262320"/>
            <a:ext cx="597240" cy="756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2" name="CustomShape 10"/>
          <p:cNvSpPr/>
          <p:nvPr/>
        </p:nvSpPr>
        <p:spPr>
          <a:xfrm flipH="1">
            <a:off x="4389840" y="5213520"/>
            <a:ext cx="1095120" cy="7293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23 a chromesomes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3" name="CustomShape 11"/>
          <p:cNvSpPr/>
          <p:nvPr/>
        </p:nvSpPr>
        <p:spPr>
          <a:xfrm flipH="1">
            <a:off x="5489280" y="5213520"/>
            <a:ext cx="818280" cy="6379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23 b chromesomes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4" name="Line 12"/>
          <p:cNvSpPr/>
          <p:nvPr/>
        </p:nvSpPr>
        <p:spPr>
          <a:xfrm>
            <a:off x="4738320" y="4525200"/>
            <a:ext cx="100584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13"/>
          <p:cNvSpPr/>
          <p:nvPr/>
        </p:nvSpPr>
        <p:spPr>
          <a:xfrm>
            <a:off x="6018480" y="4159440"/>
            <a:ext cx="2100960" cy="82080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Pre serve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Pre servation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Sur vivid machine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6" name="CustomShape 14"/>
          <p:cNvSpPr/>
          <p:nvPr/>
        </p:nvSpPr>
        <p:spPr>
          <a:xfrm>
            <a:off x="4630320" y="4616640"/>
            <a:ext cx="1296000" cy="38628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build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7" name="CustomShape 15"/>
          <p:cNvSpPr/>
          <p:nvPr/>
        </p:nvSpPr>
        <p:spPr>
          <a:xfrm flipH="1">
            <a:off x="3201120" y="4482000"/>
            <a:ext cx="1095120" cy="7293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protein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8" name="CustomShape 16"/>
          <p:cNvSpPr/>
          <p:nvPr/>
        </p:nvSpPr>
        <p:spPr>
          <a:xfrm>
            <a:off x="280080" y="166680"/>
            <a:ext cx="1163592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15200" tIns="0" bIns="0" anchor="b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body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CustomShape 1"/>
          <p:cNvSpPr/>
          <p:nvPr/>
        </p:nvSpPr>
        <p:spPr>
          <a:xfrm>
            <a:off x="2003400" y="3453480"/>
            <a:ext cx="2110680" cy="9349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Neuron 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New cortex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Con sci 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0" name="Line 2"/>
          <p:cNvSpPr/>
          <p:nvPr/>
        </p:nvSpPr>
        <p:spPr>
          <a:xfrm>
            <a:off x="8947800" y="1671840"/>
            <a:ext cx="360" cy="2021760"/>
          </a:xfrm>
          <a:prstGeom prst="line">
            <a:avLst/>
          </a:prstGeom>
          <a:ln w="255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CustomShape 3"/>
          <p:cNvSpPr/>
          <p:nvPr/>
        </p:nvSpPr>
        <p:spPr>
          <a:xfrm>
            <a:off x="6004440" y="483120"/>
            <a:ext cx="727920" cy="2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language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2" name="CustomShape 4"/>
          <p:cNvSpPr/>
          <p:nvPr/>
        </p:nvSpPr>
        <p:spPr>
          <a:xfrm>
            <a:off x="9090000" y="1681920"/>
            <a:ext cx="427680" cy="22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3" name="CustomShape 5"/>
          <p:cNvSpPr/>
          <p:nvPr/>
        </p:nvSpPr>
        <p:spPr>
          <a:xfrm>
            <a:off x="6983640" y="204948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A-Z aphabet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english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4" name="CustomShape 6"/>
          <p:cNvSpPr/>
          <p:nvPr/>
        </p:nvSpPr>
        <p:spPr>
          <a:xfrm>
            <a:off x="9678960" y="204948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 e I o 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5" name="CustomShape 7"/>
          <p:cNvSpPr/>
          <p:nvPr/>
        </p:nvSpPr>
        <p:spPr>
          <a:xfrm>
            <a:off x="9699480" y="3255480"/>
            <a:ext cx="1253880" cy="519120"/>
          </a:xfrm>
          <a:prstGeom prst="rect">
            <a:avLst/>
          </a:prstGeom>
          <a:solidFill>
            <a:srgbClr val="fdeada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DNA  AGCT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6" name="CustomShape 8"/>
          <p:cNvSpPr/>
          <p:nvPr/>
        </p:nvSpPr>
        <p:spPr>
          <a:xfrm>
            <a:off x="6983640" y="3255480"/>
            <a:ext cx="1294560" cy="29484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maths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7" name="CustomShape 9"/>
          <p:cNvSpPr/>
          <p:nvPr/>
        </p:nvSpPr>
        <p:spPr>
          <a:xfrm>
            <a:off x="8385840" y="2160360"/>
            <a:ext cx="1214280" cy="152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CustomShape 10"/>
          <p:cNvSpPr/>
          <p:nvPr/>
        </p:nvSpPr>
        <p:spPr>
          <a:xfrm rot="16200000">
            <a:off x="7214040" y="2831400"/>
            <a:ext cx="600840" cy="152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CustomShape 11"/>
          <p:cNvSpPr/>
          <p:nvPr/>
        </p:nvSpPr>
        <p:spPr>
          <a:xfrm rot="5400000">
            <a:off x="9885960" y="2842920"/>
            <a:ext cx="601200" cy="152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CustomShape 12"/>
          <p:cNvSpPr/>
          <p:nvPr/>
        </p:nvSpPr>
        <p:spPr>
          <a:xfrm>
            <a:off x="10121040" y="2827080"/>
            <a:ext cx="88668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1" name="CustomShape 13"/>
          <p:cNvSpPr/>
          <p:nvPr/>
        </p:nvSpPr>
        <p:spPr>
          <a:xfrm>
            <a:off x="5523840" y="2905200"/>
            <a:ext cx="1710000" cy="1071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CustomShape 14"/>
          <p:cNvSpPr/>
          <p:nvPr/>
        </p:nvSpPr>
        <p:spPr>
          <a:xfrm>
            <a:off x="5923080" y="2955240"/>
            <a:ext cx="8870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Maths 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3" name="CustomShape 15"/>
          <p:cNvSpPr/>
          <p:nvPr/>
        </p:nvSpPr>
        <p:spPr>
          <a:xfrm>
            <a:off x="5450400" y="3443400"/>
            <a:ext cx="1532520" cy="670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Symblic universe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4" name="CustomShape 16"/>
          <p:cNvSpPr/>
          <p:nvPr/>
        </p:nvSpPr>
        <p:spPr>
          <a:xfrm flipH="1">
            <a:off x="6363720" y="3049920"/>
            <a:ext cx="441000" cy="158040"/>
          </a:xfrm>
          <a:prstGeom prst="curvedConnector4">
            <a:avLst>
              <a:gd name="adj1" fmla="val -54283"/>
              <a:gd name="adj2" fmla="val 79052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CustomShape 17"/>
          <p:cNvSpPr/>
          <p:nvPr/>
        </p:nvSpPr>
        <p:spPr>
          <a:xfrm flipH="1">
            <a:off x="6758280" y="2989080"/>
            <a:ext cx="3483360" cy="31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2320">
            <a:solidFill>
              <a:srgbClr val="ff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CustomShape 18"/>
          <p:cNvSpPr/>
          <p:nvPr/>
        </p:nvSpPr>
        <p:spPr>
          <a:xfrm>
            <a:off x="5771880" y="2676240"/>
            <a:ext cx="1213200" cy="2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Find 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7" name="CustomShape 19"/>
          <p:cNvSpPr/>
          <p:nvPr/>
        </p:nvSpPr>
        <p:spPr>
          <a:xfrm>
            <a:off x="7141680" y="3693600"/>
            <a:ext cx="2160000" cy="3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←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number and sharp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Geo axis y z.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8" name="CustomShape 20"/>
          <p:cNvSpPr/>
          <p:nvPr/>
        </p:nvSpPr>
        <p:spPr>
          <a:xfrm>
            <a:off x="6967800" y="4206960"/>
            <a:ext cx="1294560" cy="29484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9" name="CustomShape 21"/>
          <p:cNvSpPr/>
          <p:nvPr/>
        </p:nvSpPr>
        <p:spPr>
          <a:xfrm>
            <a:off x="9272880" y="4042800"/>
            <a:ext cx="12524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Physics electron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0" name="CustomShape 22"/>
          <p:cNvSpPr/>
          <p:nvPr/>
        </p:nvSpPr>
        <p:spPr>
          <a:xfrm>
            <a:off x="6986880" y="490716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Cirriut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1" name="CustomShape 23"/>
          <p:cNvSpPr/>
          <p:nvPr/>
        </p:nvSpPr>
        <p:spPr>
          <a:xfrm>
            <a:off x="6967800" y="561384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geometry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2" name="CustomShape 24"/>
          <p:cNvSpPr/>
          <p:nvPr/>
        </p:nvSpPr>
        <p:spPr>
          <a:xfrm>
            <a:off x="8198640" y="4206960"/>
            <a:ext cx="12524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Asm 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3" name="CustomShape 25"/>
          <p:cNvSpPr/>
          <p:nvPr/>
        </p:nvSpPr>
        <p:spPr>
          <a:xfrm>
            <a:off x="8290080" y="4510080"/>
            <a:ext cx="12524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lisp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4" name="CustomShape 26"/>
          <p:cNvSpPr/>
          <p:nvPr/>
        </p:nvSpPr>
        <p:spPr>
          <a:xfrm>
            <a:off x="8541360" y="4790880"/>
            <a:ext cx="12524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algorithm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5" name="CustomShape 27"/>
          <p:cNvSpPr/>
          <p:nvPr/>
        </p:nvSpPr>
        <p:spPr>
          <a:xfrm>
            <a:off x="8084160" y="3229920"/>
            <a:ext cx="12524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Neoton calculation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6" name="CustomShape 28"/>
          <p:cNvSpPr/>
          <p:nvPr/>
        </p:nvSpPr>
        <p:spPr>
          <a:xfrm>
            <a:off x="8530200" y="5025960"/>
            <a:ext cx="12524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UML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7" name="CustomShape 29"/>
          <p:cNvSpPr/>
          <p:nvPr/>
        </p:nvSpPr>
        <p:spPr>
          <a:xfrm>
            <a:off x="6064560" y="1099440"/>
            <a:ext cx="427680" cy="22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8" name="CustomShape 30"/>
          <p:cNvSpPr/>
          <p:nvPr/>
        </p:nvSpPr>
        <p:spPr>
          <a:xfrm>
            <a:off x="6529680" y="1035360"/>
            <a:ext cx="12524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UML ppt visio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9" name="CustomShape 31"/>
          <p:cNvSpPr/>
          <p:nvPr/>
        </p:nvSpPr>
        <p:spPr>
          <a:xfrm>
            <a:off x="6712560" y="767520"/>
            <a:ext cx="12524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Paper pencil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0" name="CustomShape 32"/>
          <p:cNvSpPr/>
          <p:nvPr/>
        </p:nvSpPr>
        <p:spPr>
          <a:xfrm>
            <a:off x="6552720" y="1316160"/>
            <a:ext cx="12524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Vim find grep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1" name="CustomShape 33"/>
          <p:cNvSpPr/>
          <p:nvPr/>
        </p:nvSpPr>
        <p:spPr>
          <a:xfrm>
            <a:off x="7832880" y="1224720"/>
            <a:ext cx="12524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Vim cscope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2" name="CustomShape 34"/>
          <p:cNvSpPr/>
          <p:nvPr/>
        </p:nvSpPr>
        <p:spPr>
          <a:xfrm>
            <a:off x="8961120" y="5669280"/>
            <a:ext cx="1687680" cy="1369440"/>
          </a:xfrm>
          <a:prstGeom prst="wedgeRoundRectCallout">
            <a:avLst>
              <a:gd name="adj1" fmla="val -29347"/>
              <a:gd name="adj2" fmla="val -16757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Scire : to know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Sci 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3" name="CustomShape 35"/>
          <p:cNvSpPr/>
          <p:nvPr/>
        </p:nvSpPr>
        <p:spPr>
          <a:xfrm>
            <a:off x="280080" y="168120"/>
            <a:ext cx="1163592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15200" tIns="0" bIns="0" anchor="b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4" name="CustomShape 36"/>
          <p:cNvSpPr/>
          <p:nvPr/>
        </p:nvSpPr>
        <p:spPr>
          <a:xfrm>
            <a:off x="2104200" y="5311440"/>
            <a:ext cx="1001880" cy="3643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athletic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5" name="CustomShape 37"/>
          <p:cNvSpPr/>
          <p:nvPr/>
        </p:nvSpPr>
        <p:spPr>
          <a:xfrm>
            <a:off x="365760" y="4480560"/>
            <a:ext cx="1096560" cy="4564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energy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6" name="CustomShape 38"/>
          <p:cNvSpPr/>
          <p:nvPr/>
        </p:nvSpPr>
        <p:spPr>
          <a:xfrm>
            <a:off x="2226240" y="4363200"/>
            <a:ext cx="1735920" cy="182808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CustomShape 39"/>
          <p:cNvSpPr/>
          <p:nvPr/>
        </p:nvSpPr>
        <p:spPr>
          <a:xfrm flipV="1">
            <a:off x="-360" y="5209920"/>
            <a:ext cx="219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CustomShape 40"/>
          <p:cNvSpPr/>
          <p:nvPr/>
        </p:nvSpPr>
        <p:spPr>
          <a:xfrm flipH="1">
            <a:off x="2740320" y="4396320"/>
            <a:ext cx="822240" cy="365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consous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9" name="CustomShape 41"/>
          <p:cNvSpPr/>
          <p:nvPr/>
        </p:nvSpPr>
        <p:spPr>
          <a:xfrm flipH="1">
            <a:off x="2648880" y="4944960"/>
            <a:ext cx="913680" cy="273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memory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0" name="CustomShape 42"/>
          <p:cNvSpPr/>
          <p:nvPr/>
        </p:nvSpPr>
        <p:spPr>
          <a:xfrm flipH="1">
            <a:off x="3106080" y="5311440"/>
            <a:ext cx="822240" cy="273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dream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1" name="CustomShape 43"/>
          <p:cNvSpPr/>
          <p:nvPr/>
        </p:nvSpPr>
        <p:spPr>
          <a:xfrm flipH="1">
            <a:off x="3106080" y="5585760"/>
            <a:ext cx="639360" cy="273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calculate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2" name="CustomShape 44"/>
          <p:cNvSpPr/>
          <p:nvPr/>
        </p:nvSpPr>
        <p:spPr>
          <a:xfrm flipH="1">
            <a:off x="3746160" y="5585760"/>
            <a:ext cx="639360" cy="273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3" name="CustomShape 45"/>
          <p:cNvSpPr/>
          <p:nvPr/>
        </p:nvSpPr>
        <p:spPr>
          <a:xfrm flipH="1" flipV="1">
            <a:off x="4113720" y="5027400"/>
            <a:ext cx="146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9300600" y="151920"/>
            <a:ext cx="2510640" cy="3119400"/>
          </a:xfrm>
          <a:prstGeom prst="rect">
            <a:avLst/>
          </a:prstGeom>
          <a:solidFill>
            <a:srgbClr val="ffffff"/>
          </a:solidFill>
          <a:ln cap="rnd" w="25560">
            <a:solidFill>
              <a:srgbClr val="4f81bd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CustomShape 2"/>
          <p:cNvSpPr/>
          <p:nvPr/>
        </p:nvSpPr>
        <p:spPr>
          <a:xfrm>
            <a:off x="280080" y="164520"/>
            <a:ext cx="1163592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15200" tIns="0" bIns="0" anchor="b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AP storage: realize Flash-less operation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6" name="CustomShape 3"/>
          <p:cNvSpPr/>
          <p:nvPr/>
        </p:nvSpPr>
        <p:spPr>
          <a:xfrm>
            <a:off x="280440" y="740520"/>
            <a:ext cx="6270840" cy="54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15200" tIns="59040" bIns="59040"/>
          <a:p>
            <a:pPr marL="216000" indent="-21420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23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Problem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ActivityLog is designed on the assumption that it will store log data into SPI-Flash connected to 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System which has AP like Nigel, has storage on AP side as well, so we want to integrate into one device.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200">
              <a:lnSpc>
                <a:spcPct val="100000"/>
              </a:lnSpc>
              <a:buClr>
                <a:srgbClr val="262626"/>
              </a:buClr>
              <a:buFont typeface="Arial"/>
              <a:buChar char="-"/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Reduce number of parts, reduce PCB size.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23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Measure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Develop AP Storage 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200">
              <a:lnSpc>
                <a:spcPct val="100000"/>
              </a:lnSpc>
              <a:buClr>
                <a:srgbClr val="262626"/>
              </a:buClr>
              <a:buFont typeface="Arial"/>
              <a:buChar char="-"/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Works cooperatively among AP and 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200">
              <a:lnSpc>
                <a:spcPct val="100000"/>
              </a:lnSpc>
              <a:buClr>
                <a:srgbClr val="262626"/>
              </a:buClr>
              <a:buFont typeface="Arial"/>
              <a:buChar char="-"/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From Software on Spritzer, it looks like as if virtual Flash is connected.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⇒ </a:t>
            </a: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Activity Log can work without (almost) any modification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7" name="CustomShape 4"/>
          <p:cNvSpPr/>
          <p:nvPr/>
        </p:nvSpPr>
        <p:spPr>
          <a:xfrm>
            <a:off x="23040" y="6534360"/>
            <a:ext cx="429840" cy="22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27F688C-E971-477F-8C5B-D670BA5C3B57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8" name="CustomShape 5"/>
          <p:cNvSpPr/>
          <p:nvPr/>
        </p:nvSpPr>
        <p:spPr>
          <a:xfrm>
            <a:off x="10074600" y="2383200"/>
            <a:ext cx="963000" cy="64332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Flash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9" name="CustomShape 6"/>
          <p:cNvSpPr/>
          <p:nvPr/>
        </p:nvSpPr>
        <p:spPr>
          <a:xfrm>
            <a:off x="9761040" y="3080880"/>
            <a:ext cx="1976040" cy="18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Spritzer Standalone 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0" name="CustomShape 7"/>
          <p:cNvSpPr/>
          <p:nvPr/>
        </p:nvSpPr>
        <p:spPr>
          <a:xfrm>
            <a:off x="9561240" y="366840"/>
            <a:ext cx="1988640" cy="172044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1" name="CustomShape 8"/>
          <p:cNvSpPr/>
          <p:nvPr/>
        </p:nvSpPr>
        <p:spPr>
          <a:xfrm>
            <a:off x="9877320" y="1295280"/>
            <a:ext cx="1443240" cy="7110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Flash Manager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(DSBG)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2" name="CustomShape 9"/>
          <p:cNvSpPr/>
          <p:nvPr/>
        </p:nvSpPr>
        <p:spPr>
          <a:xfrm>
            <a:off x="9888120" y="685080"/>
            <a:ext cx="1443240" cy="52848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Activity Log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(ISD)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3" name="CustomShape 10"/>
          <p:cNvSpPr/>
          <p:nvPr/>
        </p:nvSpPr>
        <p:spPr>
          <a:xfrm>
            <a:off x="10672920" y="1142640"/>
            <a:ext cx="360" cy="132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Line 11"/>
          <p:cNvSpPr/>
          <p:nvPr/>
        </p:nvSpPr>
        <p:spPr>
          <a:xfrm flipH="1" flipV="1">
            <a:off x="10557720" y="2092320"/>
            <a:ext cx="720" cy="2905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12"/>
          <p:cNvSpPr/>
          <p:nvPr/>
        </p:nvSpPr>
        <p:spPr>
          <a:xfrm>
            <a:off x="10892160" y="2037960"/>
            <a:ext cx="1237320" cy="3189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Save log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6" name="CustomShape 13"/>
          <p:cNvSpPr/>
          <p:nvPr/>
        </p:nvSpPr>
        <p:spPr>
          <a:xfrm>
            <a:off x="7032960" y="366840"/>
            <a:ext cx="1812960" cy="172044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Marvell 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7" name="CustomShape 14"/>
          <p:cNvSpPr/>
          <p:nvPr/>
        </p:nvSpPr>
        <p:spPr>
          <a:xfrm>
            <a:off x="7458120" y="2475720"/>
            <a:ext cx="963000" cy="64332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Flash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8" name="Line 15"/>
          <p:cNvSpPr/>
          <p:nvPr/>
        </p:nvSpPr>
        <p:spPr>
          <a:xfrm flipV="1">
            <a:off x="7941960" y="2092320"/>
            <a:ext cx="360" cy="38304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CustomShape 16"/>
          <p:cNvSpPr/>
          <p:nvPr/>
        </p:nvSpPr>
        <p:spPr>
          <a:xfrm>
            <a:off x="8681400" y="861120"/>
            <a:ext cx="1105920" cy="720720"/>
          </a:xfrm>
          <a:prstGeom prst="flowChartMagneticDrum">
            <a:avLst/>
          </a:prstGeom>
          <a:gradFill>
            <a:gsLst>
              <a:gs pos="0">
                <a:srgbClr val="d0d0d0"/>
              </a:gs>
              <a:gs pos="100000">
                <a:srgbClr val="ededed"/>
              </a:gs>
            </a:gsLst>
            <a:lin ang="16200000"/>
          </a:gra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 I/F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(SPI)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0" name="CustomShape 17"/>
          <p:cNvSpPr/>
          <p:nvPr/>
        </p:nvSpPr>
        <p:spPr>
          <a:xfrm>
            <a:off x="9561240" y="3564720"/>
            <a:ext cx="1988640" cy="172044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1" name="CustomShape 18"/>
          <p:cNvSpPr/>
          <p:nvPr/>
        </p:nvSpPr>
        <p:spPr>
          <a:xfrm>
            <a:off x="7032960" y="3564720"/>
            <a:ext cx="1812960" cy="172044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Marvell 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2" name="CustomShape 19"/>
          <p:cNvSpPr/>
          <p:nvPr/>
        </p:nvSpPr>
        <p:spPr>
          <a:xfrm>
            <a:off x="7458120" y="5673240"/>
            <a:ext cx="963000" cy="64332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Flash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3" name="Line 20"/>
          <p:cNvSpPr/>
          <p:nvPr/>
        </p:nvSpPr>
        <p:spPr>
          <a:xfrm flipV="1">
            <a:off x="7941960" y="5290200"/>
            <a:ext cx="360" cy="38304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CustomShape 21"/>
          <p:cNvSpPr/>
          <p:nvPr/>
        </p:nvSpPr>
        <p:spPr>
          <a:xfrm>
            <a:off x="8681400" y="4303800"/>
            <a:ext cx="1105920" cy="720720"/>
          </a:xfrm>
          <a:prstGeom prst="flowChartMagneticDrum">
            <a:avLst/>
          </a:prstGeom>
          <a:gradFill>
            <a:gsLst>
              <a:gs pos="0">
                <a:srgbClr val="d0d0d0"/>
              </a:gs>
              <a:gs pos="100000">
                <a:srgbClr val="ededed"/>
              </a:gs>
            </a:gsLst>
            <a:lin ang="16200000"/>
          </a:gra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 I/F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(SPI)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5" name="CustomShape 22"/>
          <p:cNvSpPr/>
          <p:nvPr/>
        </p:nvSpPr>
        <p:spPr>
          <a:xfrm>
            <a:off x="9864720" y="4646880"/>
            <a:ext cx="1443240" cy="528480"/>
          </a:xfrm>
          <a:prstGeom prst="rect">
            <a:avLst/>
          </a:prstGeom>
          <a:solidFill>
            <a:srgbClr val="4f81bd"/>
          </a:solidFill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AP Storage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I/F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6" name="CustomShape 23"/>
          <p:cNvSpPr/>
          <p:nvPr/>
        </p:nvSpPr>
        <p:spPr>
          <a:xfrm>
            <a:off x="7218000" y="4646880"/>
            <a:ext cx="1443240" cy="528480"/>
          </a:xfrm>
          <a:prstGeom prst="rect">
            <a:avLst/>
          </a:prstGeom>
          <a:solidFill>
            <a:srgbClr val="4f81bd"/>
          </a:solidFill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AP Storage 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7" name="CustomShape 24"/>
          <p:cNvSpPr/>
          <p:nvPr/>
        </p:nvSpPr>
        <p:spPr>
          <a:xfrm flipH="1">
            <a:off x="8563680" y="4953240"/>
            <a:ext cx="1500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CustomShape 25"/>
          <p:cNvSpPr/>
          <p:nvPr/>
        </p:nvSpPr>
        <p:spPr>
          <a:xfrm>
            <a:off x="10352160" y="5548320"/>
            <a:ext cx="1745640" cy="528480"/>
          </a:xfrm>
          <a:prstGeom prst="wedgeRoundRectCallout">
            <a:avLst>
              <a:gd name="adj1" fmla="val -34417"/>
              <a:gd name="adj2" fmla="val -145553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Provides compatible I/F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with Flash Manager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9" name="CustomShape 26"/>
          <p:cNvSpPr/>
          <p:nvPr/>
        </p:nvSpPr>
        <p:spPr>
          <a:xfrm>
            <a:off x="9888120" y="3933360"/>
            <a:ext cx="1443240" cy="52848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Activity Log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(ISD)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27"/>
          <p:cNvSpPr/>
          <p:nvPr/>
        </p:nvSpPr>
        <p:spPr>
          <a:xfrm>
            <a:off x="10744920" y="4890600"/>
            <a:ext cx="59004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(BSD)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1" name="CustomShape 28"/>
          <p:cNvSpPr/>
          <p:nvPr/>
        </p:nvSpPr>
        <p:spPr>
          <a:xfrm>
            <a:off x="8128440" y="4936680"/>
            <a:ext cx="59004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(BSD)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2" name="CustomShape 29"/>
          <p:cNvSpPr/>
          <p:nvPr/>
        </p:nvSpPr>
        <p:spPr>
          <a:xfrm>
            <a:off x="10687680" y="4303440"/>
            <a:ext cx="360" cy="41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CustomShape 30"/>
          <p:cNvSpPr/>
          <p:nvPr/>
        </p:nvSpPr>
        <p:spPr>
          <a:xfrm>
            <a:off x="8124480" y="5029200"/>
            <a:ext cx="360" cy="93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CustomShape 1"/>
          <p:cNvSpPr/>
          <p:nvPr/>
        </p:nvSpPr>
        <p:spPr>
          <a:xfrm>
            <a:off x="280080" y="164520"/>
            <a:ext cx="1163592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15200" tIns="0" bIns="0" anchor="b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One important notice / change required to support deserialize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5" name="CustomShape 2"/>
          <p:cNvSpPr/>
          <p:nvPr/>
        </p:nvSpPr>
        <p:spPr>
          <a:xfrm>
            <a:off x="280440" y="740520"/>
            <a:ext cx="11635920" cy="556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15200" tIns="59040" bIns="59040"/>
          <a:p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As for SFClientGnss_DeserializeCommand(), actually it splits the large packet in-place: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it overwrite the pointer field in small packet part of the large packet.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 assume that we just pass the receive buffer in HostIF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to DeserializeCommand().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This buffer should not be overwritten / modified by 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while GNSS uses (refers) large data portion.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When HostIF receives corresponding command callback,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it means GNSS finished using (referring) the large data.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 think that, in current HostIF (sensor handler) design,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it will soon release the receive buffer to accept next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command after sending the packet to Sensor Framework,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buf as for GNSS command which requires deserialize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(i.e. SF_COMMAND_GNSS_SET_ALMANAC and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SF_COMMAND_GNSS_SET_EPHEMERIS as of the moment),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we should not release the buffer until we receive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corresponding command result callback.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it is okay we cannot receive next command until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we get these command result callback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6" name="CustomShape 3"/>
          <p:cNvSpPr/>
          <p:nvPr/>
        </p:nvSpPr>
        <p:spPr>
          <a:xfrm>
            <a:off x="23040" y="6534360"/>
            <a:ext cx="429840" cy="22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A2F367C-7B66-4804-B26C-DC3F97B16929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7" name="CustomShape 4"/>
          <p:cNvSpPr/>
          <p:nvPr/>
        </p:nvSpPr>
        <p:spPr>
          <a:xfrm>
            <a:off x="9096480" y="1199880"/>
            <a:ext cx="2962440" cy="909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Serialized large packet sent from 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8" name="CustomShape 5"/>
          <p:cNvSpPr/>
          <p:nvPr/>
        </p:nvSpPr>
        <p:spPr>
          <a:xfrm rot="5400000">
            <a:off x="10373760" y="2121840"/>
            <a:ext cx="417240" cy="577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CustomShape 6"/>
          <p:cNvSpPr/>
          <p:nvPr/>
        </p:nvSpPr>
        <p:spPr>
          <a:xfrm>
            <a:off x="9096480" y="2696040"/>
            <a:ext cx="2962440" cy="909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CustomShape 7"/>
          <p:cNvSpPr/>
          <p:nvPr/>
        </p:nvSpPr>
        <p:spPr>
          <a:xfrm>
            <a:off x="9172800" y="2898720"/>
            <a:ext cx="886680" cy="504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small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1" name="CustomShape 8"/>
          <p:cNvSpPr/>
          <p:nvPr/>
        </p:nvSpPr>
        <p:spPr>
          <a:xfrm>
            <a:off x="10102680" y="2772360"/>
            <a:ext cx="1885680" cy="756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large data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to be passed to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 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2" name="CustomShape 9"/>
          <p:cNvSpPr/>
          <p:nvPr/>
        </p:nvSpPr>
        <p:spPr>
          <a:xfrm flipH="1" flipV="1" rot="5400000">
            <a:off x="9762840" y="3062880"/>
            <a:ext cx="190440" cy="47880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CustomShape 10"/>
          <p:cNvSpPr/>
          <p:nvPr/>
        </p:nvSpPr>
        <p:spPr>
          <a:xfrm>
            <a:off x="8390880" y="2202120"/>
            <a:ext cx="1927440" cy="22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DeserializeCommand()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4" name="CustomShape 11"/>
          <p:cNvSpPr/>
          <p:nvPr/>
        </p:nvSpPr>
        <p:spPr>
          <a:xfrm>
            <a:off x="7170120" y="3512880"/>
            <a:ext cx="2469960" cy="18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just modify pointer field in-place →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5" name="CustomShape 12"/>
          <p:cNvSpPr/>
          <p:nvPr/>
        </p:nvSpPr>
        <p:spPr>
          <a:xfrm>
            <a:off x="8138520" y="1199880"/>
            <a:ext cx="1212840" cy="2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Receive buffer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6" name="CustomShape 13"/>
          <p:cNvSpPr/>
          <p:nvPr/>
        </p:nvSpPr>
        <p:spPr>
          <a:xfrm>
            <a:off x="8138520" y="2686320"/>
            <a:ext cx="1212840" cy="22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Receive buffer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7" name="Line 14"/>
          <p:cNvSpPr/>
          <p:nvPr/>
        </p:nvSpPr>
        <p:spPr>
          <a:xfrm>
            <a:off x="9903960" y="4050360"/>
            <a:ext cx="360" cy="2021760"/>
          </a:xfrm>
          <a:prstGeom prst="line">
            <a:avLst/>
          </a:prstGeom>
          <a:ln w="255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CustomShape 15"/>
          <p:cNvSpPr/>
          <p:nvPr/>
        </p:nvSpPr>
        <p:spPr>
          <a:xfrm>
            <a:off x="7524720" y="4061520"/>
            <a:ext cx="383760" cy="2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M0P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9" name="CustomShape 16"/>
          <p:cNvSpPr/>
          <p:nvPr/>
        </p:nvSpPr>
        <p:spPr>
          <a:xfrm>
            <a:off x="10078560" y="4061520"/>
            <a:ext cx="395280" cy="2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0" name="CustomShape 17"/>
          <p:cNvSpPr/>
          <p:nvPr/>
        </p:nvSpPr>
        <p:spPr>
          <a:xfrm>
            <a:off x="7939800" y="442800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1" name="CustomShape 18"/>
          <p:cNvSpPr/>
          <p:nvPr/>
        </p:nvSpPr>
        <p:spPr>
          <a:xfrm>
            <a:off x="10635120" y="442800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2" name="CustomShape 19"/>
          <p:cNvSpPr/>
          <p:nvPr/>
        </p:nvSpPr>
        <p:spPr>
          <a:xfrm>
            <a:off x="10655640" y="5634000"/>
            <a:ext cx="1253880" cy="519120"/>
          </a:xfrm>
          <a:prstGeom prst="rect">
            <a:avLst/>
          </a:prstGeom>
          <a:solidFill>
            <a:srgbClr val="fdeada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GNSS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 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3" name="CustomShape 20"/>
          <p:cNvSpPr/>
          <p:nvPr/>
        </p:nvSpPr>
        <p:spPr>
          <a:xfrm>
            <a:off x="7939800" y="5634000"/>
            <a:ext cx="1294560" cy="29484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4" name="CustomShape 21"/>
          <p:cNvSpPr/>
          <p:nvPr/>
        </p:nvSpPr>
        <p:spPr>
          <a:xfrm>
            <a:off x="9342000" y="4538880"/>
            <a:ext cx="1214280" cy="152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CustomShape 22"/>
          <p:cNvSpPr/>
          <p:nvPr/>
        </p:nvSpPr>
        <p:spPr>
          <a:xfrm rot="16200000">
            <a:off x="8170200" y="5209920"/>
            <a:ext cx="600840" cy="152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CustomShape 23"/>
          <p:cNvSpPr/>
          <p:nvPr/>
        </p:nvSpPr>
        <p:spPr>
          <a:xfrm rot="5400000">
            <a:off x="10842120" y="5221440"/>
            <a:ext cx="601200" cy="152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CustomShape 24"/>
          <p:cNvSpPr/>
          <p:nvPr/>
        </p:nvSpPr>
        <p:spPr>
          <a:xfrm>
            <a:off x="11077200" y="5205600"/>
            <a:ext cx="88668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8" name="CustomShape 25"/>
          <p:cNvSpPr/>
          <p:nvPr/>
        </p:nvSpPr>
        <p:spPr>
          <a:xfrm>
            <a:off x="6480000" y="5283720"/>
            <a:ext cx="1710000" cy="1071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CustomShape 26"/>
          <p:cNvSpPr/>
          <p:nvPr/>
        </p:nvSpPr>
        <p:spPr>
          <a:xfrm>
            <a:off x="6879240" y="5333760"/>
            <a:ext cx="8870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0" name="CustomShape 27"/>
          <p:cNvSpPr/>
          <p:nvPr/>
        </p:nvSpPr>
        <p:spPr>
          <a:xfrm>
            <a:off x="6556320" y="5591520"/>
            <a:ext cx="1532520" cy="670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large data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referred from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 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1" name="CustomShape 28"/>
          <p:cNvSpPr/>
          <p:nvPr/>
        </p:nvSpPr>
        <p:spPr>
          <a:xfrm flipH="1">
            <a:off x="7319880" y="5428440"/>
            <a:ext cx="441000" cy="158040"/>
          </a:xfrm>
          <a:prstGeom prst="curvedConnector4">
            <a:avLst>
              <a:gd name="adj1" fmla="val -54283"/>
              <a:gd name="adj2" fmla="val 79052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CustomShape 29"/>
          <p:cNvSpPr/>
          <p:nvPr/>
        </p:nvSpPr>
        <p:spPr>
          <a:xfrm flipH="1">
            <a:off x="7714440" y="5367600"/>
            <a:ext cx="3483360" cy="31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2320">
            <a:solidFill>
              <a:srgbClr val="ff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83" name="CustomShape 30"/>
          <p:cNvSpPr/>
          <p:nvPr/>
        </p:nvSpPr>
        <p:spPr>
          <a:xfrm>
            <a:off x="6728040" y="5054760"/>
            <a:ext cx="1213200" cy="2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Receive buffer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4" name="CustomShape 31"/>
          <p:cNvSpPr/>
          <p:nvPr/>
        </p:nvSpPr>
        <p:spPr>
          <a:xfrm>
            <a:off x="8097840" y="6072120"/>
            <a:ext cx="2160000" cy="3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←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We should keep this buffer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while GNSS referring it.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Line 1"/>
          <p:cNvSpPr/>
          <p:nvPr/>
        </p:nvSpPr>
        <p:spPr>
          <a:xfrm>
            <a:off x="3383280" y="466344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CustomShape 2"/>
          <p:cNvSpPr/>
          <p:nvPr/>
        </p:nvSpPr>
        <p:spPr>
          <a:xfrm>
            <a:off x="2743200" y="731520"/>
            <a:ext cx="2256480" cy="4110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7" name="CustomShape 3"/>
          <p:cNvSpPr/>
          <p:nvPr/>
        </p:nvSpPr>
        <p:spPr>
          <a:xfrm flipH="1">
            <a:off x="5115600" y="731520"/>
            <a:ext cx="1092600" cy="452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chemistry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8" name="CustomShape 4"/>
          <p:cNvSpPr/>
          <p:nvPr/>
        </p:nvSpPr>
        <p:spPr>
          <a:xfrm flipH="1">
            <a:off x="4932720" y="1463040"/>
            <a:ext cx="1549800" cy="452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9" name="CustomShape 5"/>
          <p:cNvSpPr/>
          <p:nvPr/>
        </p:nvSpPr>
        <p:spPr>
          <a:xfrm flipH="1">
            <a:off x="5115600" y="2011680"/>
            <a:ext cx="1549800" cy="452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0" name="CustomShape 6"/>
          <p:cNvSpPr/>
          <p:nvPr/>
        </p:nvSpPr>
        <p:spPr>
          <a:xfrm flipH="1">
            <a:off x="5207040" y="2560320"/>
            <a:ext cx="1549800" cy="452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1" name="CustomShape 7"/>
          <p:cNvSpPr/>
          <p:nvPr/>
        </p:nvSpPr>
        <p:spPr>
          <a:xfrm flipH="1">
            <a:off x="5207040" y="3108960"/>
            <a:ext cx="1549800" cy="452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computer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2" name="CustomShape 8"/>
          <p:cNvSpPr/>
          <p:nvPr/>
        </p:nvSpPr>
        <p:spPr>
          <a:xfrm>
            <a:off x="3181320" y="75636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/nature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3" name="CustomShape 9"/>
          <p:cNvSpPr/>
          <p:nvPr/>
        </p:nvSpPr>
        <p:spPr>
          <a:xfrm flipH="1">
            <a:off x="4843080" y="3682440"/>
            <a:ext cx="1549800" cy="452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body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4" name="CustomShape 10"/>
          <p:cNvSpPr/>
          <p:nvPr/>
        </p:nvSpPr>
        <p:spPr>
          <a:xfrm flipH="1">
            <a:off x="4843080" y="4297680"/>
            <a:ext cx="1549800" cy="452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myself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5" name="CustomShape 11"/>
          <p:cNvSpPr/>
          <p:nvPr/>
        </p:nvSpPr>
        <p:spPr>
          <a:xfrm flipH="1">
            <a:off x="4843080" y="4937760"/>
            <a:ext cx="1549800" cy="452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exec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6" name="CustomShape 12"/>
          <p:cNvSpPr/>
          <p:nvPr/>
        </p:nvSpPr>
        <p:spPr>
          <a:xfrm flipH="1">
            <a:off x="4843080" y="5486400"/>
            <a:ext cx="1549800" cy="452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7" name="CustomShape 13"/>
          <p:cNvSpPr/>
          <p:nvPr/>
        </p:nvSpPr>
        <p:spPr>
          <a:xfrm>
            <a:off x="6949440" y="201168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Time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Gravity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Ralativity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force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8" name="CustomShape 14"/>
          <p:cNvSpPr/>
          <p:nvPr/>
        </p:nvSpPr>
        <p:spPr>
          <a:xfrm>
            <a:off x="7132320" y="313380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Hardware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softeware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9" name="CustomShape 15"/>
          <p:cNvSpPr/>
          <p:nvPr/>
        </p:nvSpPr>
        <p:spPr>
          <a:xfrm>
            <a:off x="8667720" y="340812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Os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Algrithm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Data 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0" name="CustomShape 16"/>
          <p:cNvSpPr/>
          <p:nvPr/>
        </p:nvSpPr>
        <p:spPr>
          <a:xfrm>
            <a:off x="8595360" y="276804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1" name="CustomShape 17"/>
          <p:cNvSpPr/>
          <p:nvPr/>
        </p:nvSpPr>
        <p:spPr>
          <a:xfrm>
            <a:off x="6583680" y="541980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english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2" name="CustomShape 18"/>
          <p:cNvSpPr/>
          <p:nvPr/>
        </p:nvSpPr>
        <p:spPr>
          <a:xfrm>
            <a:off x="6858000" y="484632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neuron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3" name="CustomShape 19"/>
          <p:cNvSpPr/>
          <p:nvPr/>
        </p:nvSpPr>
        <p:spPr>
          <a:xfrm>
            <a:off x="6838920" y="594360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Manths xyfz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4" name="CustomShape 20"/>
          <p:cNvSpPr/>
          <p:nvPr/>
        </p:nvSpPr>
        <p:spPr>
          <a:xfrm flipH="1">
            <a:off x="5059440" y="-81000"/>
            <a:ext cx="1788840" cy="5335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Objects dir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CustomShape 1"/>
          <p:cNvSpPr/>
          <p:nvPr/>
        </p:nvSpPr>
        <p:spPr>
          <a:xfrm>
            <a:off x="280080" y="164160"/>
            <a:ext cx="1163628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HW Components related to 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6" name="CustomShape 2"/>
          <p:cNvSpPr/>
          <p:nvPr/>
        </p:nvSpPr>
        <p:spPr>
          <a:xfrm>
            <a:off x="280440" y="740520"/>
            <a:ext cx="11636280" cy="556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62280" bIns="62280"/>
          <a:p>
            <a:pPr marL="216000" indent="-21420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There are two HW components related to Host SW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 Control Unit (SCU)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200">
              <a:lnSpc>
                <a:spcPct val="100000"/>
              </a:lnSpc>
              <a:buClr>
                <a:srgbClr val="262626"/>
              </a:buClr>
              <a:buFont typeface="Arial"/>
              <a:buChar char="-"/>
            </a:pPr>
            <a:r>
              <a:rPr b="0" lang="en-US" sz="19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Collect sensor data and stores it to 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 Interface Controller (Host IFC)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200">
              <a:lnSpc>
                <a:spcPct val="100000"/>
              </a:lnSpc>
              <a:buClr>
                <a:srgbClr val="262626"/>
              </a:buClr>
              <a:buFont typeface="Arial"/>
              <a:buChar char="-"/>
            </a:pPr>
            <a:r>
              <a:rPr b="0" lang="en-US" sz="19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HW component mainly communicates with 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7" name="CustomShape 3"/>
          <p:cNvSpPr/>
          <p:nvPr/>
        </p:nvSpPr>
        <p:spPr>
          <a:xfrm>
            <a:off x="23040" y="6534360"/>
            <a:ext cx="429480" cy="22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8DD12241-C3E4-4C37-8566-E03F026FE14E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8" name="CustomShape 4"/>
          <p:cNvSpPr/>
          <p:nvPr/>
        </p:nvSpPr>
        <p:spPr>
          <a:xfrm>
            <a:off x="6243120" y="2642760"/>
            <a:ext cx="5833800" cy="53064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CustomShape 5"/>
          <p:cNvSpPr/>
          <p:nvPr/>
        </p:nvSpPr>
        <p:spPr>
          <a:xfrm>
            <a:off x="6463800" y="3429000"/>
            <a:ext cx="2552040" cy="154584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SCU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0" name="CustomShape 6"/>
          <p:cNvSpPr/>
          <p:nvPr/>
        </p:nvSpPr>
        <p:spPr>
          <a:xfrm>
            <a:off x="7112160" y="3688920"/>
            <a:ext cx="665280" cy="3909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Seq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1" name="CustomShape 7"/>
          <p:cNvSpPr/>
          <p:nvPr/>
        </p:nvSpPr>
        <p:spPr>
          <a:xfrm>
            <a:off x="7760520" y="4475880"/>
            <a:ext cx="753840" cy="3909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2" name="CustomShape 8"/>
          <p:cNvSpPr/>
          <p:nvPr/>
        </p:nvSpPr>
        <p:spPr>
          <a:xfrm>
            <a:off x="9417240" y="3367800"/>
            <a:ext cx="2444040" cy="172836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Host IFC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3" name="CustomShape 9"/>
          <p:cNvSpPr/>
          <p:nvPr/>
        </p:nvSpPr>
        <p:spPr>
          <a:xfrm>
            <a:off x="6592320" y="4151880"/>
            <a:ext cx="2041200" cy="298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CustomShape 10"/>
          <p:cNvSpPr/>
          <p:nvPr/>
        </p:nvSpPr>
        <p:spPr>
          <a:xfrm>
            <a:off x="7968960" y="4334760"/>
            <a:ext cx="185400" cy="1904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CustomShape 11"/>
          <p:cNvSpPr/>
          <p:nvPr/>
        </p:nvSpPr>
        <p:spPr>
          <a:xfrm>
            <a:off x="6592320" y="4527360"/>
            <a:ext cx="1061640" cy="33948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SPI/I2C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6" name="CustomShape 12"/>
          <p:cNvSpPr/>
          <p:nvPr/>
        </p:nvSpPr>
        <p:spPr>
          <a:xfrm>
            <a:off x="7245360" y="4352760"/>
            <a:ext cx="185400" cy="1904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CustomShape 13"/>
          <p:cNvSpPr/>
          <p:nvPr/>
        </p:nvSpPr>
        <p:spPr>
          <a:xfrm>
            <a:off x="6592320" y="5099040"/>
            <a:ext cx="712800" cy="3085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Sensor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8" name="CustomShape 14"/>
          <p:cNvSpPr/>
          <p:nvPr/>
        </p:nvSpPr>
        <p:spPr>
          <a:xfrm>
            <a:off x="7389000" y="5099040"/>
            <a:ext cx="712800" cy="3085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Sensor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9" name="CustomShape 15"/>
          <p:cNvSpPr/>
          <p:nvPr/>
        </p:nvSpPr>
        <p:spPr>
          <a:xfrm>
            <a:off x="6859080" y="4809240"/>
            <a:ext cx="183600" cy="3096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" name="CustomShape 16"/>
          <p:cNvSpPr/>
          <p:nvPr/>
        </p:nvSpPr>
        <p:spPr>
          <a:xfrm>
            <a:off x="7454160" y="4832280"/>
            <a:ext cx="183600" cy="3096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CustomShape 17"/>
          <p:cNvSpPr/>
          <p:nvPr/>
        </p:nvSpPr>
        <p:spPr>
          <a:xfrm>
            <a:off x="7968960" y="3007800"/>
            <a:ext cx="185400" cy="12675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CustomShape 18"/>
          <p:cNvSpPr/>
          <p:nvPr/>
        </p:nvSpPr>
        <p:spPr>
          <a:xfrm>
            <a:off x="7358400" y="4052880"/>
            <a:ext cx="185400" cy="1904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CustomShape 19"/>
          <p:cNvSpPr/>
          <p:nvPr/>
        </p:nvSpPr>
        <p:spPr>
          <a:xfrm>
            <a:off x="10497600" y="4627440"/>
            <a:ext cx="1090080" cy="3909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SPI/I2C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4" name="CustomShape 20"/>
          <p:cNvSpPr/>
          <p:nvPr/>
        </p:nvSpPr>
        <p:spPr>
          <a:xfrm>
            <a:off x="9759600" y="5629680"/>
            <a:ext cx="2013480" cy="7459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5" name="CustomShape 21"/>
          <p:cNvSpPr/>
          <p:nvPr/>
        </p:nvSpPr>
        <p:spPr>
          <a:xfrm>
            <a:off x="9489240" y="4215600"/>
            <a:ext cx="2283840" cy="298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CustomShape 22"/>
          <p:cNvSpPr/>
          <p:nvPr/>
        </p:nvSpPr>
        <p:spPr>
          <a:xfrm>
            <a:off x="11360160" y="3007800"/>
            <a:ext cx="185400" cy="12992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CustomShape 23"/>
          <p:cNvSpPr/>
          <p:nvPr/>
        </p:nvSpPr>
        <p:spPr>
          <a:xfrm>
            <a:off x="10993680" y="4424400"/>
            <a:ext cx="185400" cy="1904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CustomShape 24"/>
          <p:cNvSpPr/>
          <p:nvPr/>
        </p:nvSpPr>
        <p:spPr>
          <a:xfrm>
            <a:off x="10406160" y="3773520"/>
            <a:ext cx="664920" cy="3909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9" name="CustomShape 25"/>
          <p:cNvSpPr/>
          <p:nvPr/>
        </p:nvSpPr>
        <p:spPr>
          <a:xfrm>
            <a:off x="10648800" y="4158720"/>
            <a:ext cx="171000" cy="1497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CustomShape 26"/>
          <p:cNvSpPr/>
          <p:nvPr/>
        </p:nvSpPr>
        <p:spPr>
          <a:xfrm>
            <a:off x="9633600" y="3773520"/>
            <a:ext cx="665280" cy="3967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Seq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1" name="CustomShape 27"/>
          <p:cNvSpPr/>
          <p:nvPr/>
        </p:nvSpPr>
        <p:spPr>
          <a:xfrm>
            <a:off x="9891000" y="4158720"/>
            <a:ext cx="171000" cy="1620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CustomShape 28"/>
          <p:cNvSpPr/>
          <p:nvPr/>
        </p:nvSpPr>
        <p:spPr>
          <a:xfrm>
            <a:off x="7302600" y="1629360"/>
            <a:ext cx="632880" cy="3042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CPU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3" name="CustomShape 29"/>
          <p:cNvSpPr/>
          <p:nvPr/>
        </p:nvSpPr>
        <p:spPr>
          <a:xfrm>
            <a:off x="6463800" y="2023920"/>
            <a:ext cx="1759680" cy="298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30"/>
          <p:cNvSpPr/>
          <p:nvPr/>
        </p:nvSpPr>
        <p:spPr>
          <a:xfrm>
            <a:off x="6860520" y="2212920"/>
            <a:ext cx="182520" cy="5738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CustomShape 31"/>
          <p:cNvSpPr/>
          <p:nvPr/>
        </p:nvSpPr>
        <p:spPr>
          <a:xfrm>
            <a:off x="7520040" y="1938240"/>
            <a:ext cx="185400" cy="1904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" name="CustomShape 32"/>
          <p:cNvSpPr/>
          <p:nvPr/>
        </p:nvSpPr>
        <p:spPr>
          <a:xfrm>
            <a:off x="7241400" y="2369880"/>
            <a:ext cx="817920" cy="3042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7" name="CustomShape 33"/>
          <p:cNvSpPr/>
          <p:nvPr/>
        </p:nvSpPr>
        <p:spPr>
          <a:xfrm>
            <a:off x="7520760" y="2209320"/>
            <a:ext cx="185400" cy="1904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CustomShape 34"/>
          <p:cNvSpPr/>
          <p:nvPr/>
        </p:nvSpPr>
        <p:spPr>
          <a:xfrm>
            <a:off x="10609920" y="5711400"/>
            <a:ext cx="1090080" cy="3909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SPI/I2C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9" name="CustomShape 35"/>
          <p:cNvSpPr/>
          <p:nvPr/>
        </p:nvSpPr>
        <p:spPr>
          <a:xfrm>
            <a:off x="10993680" y="4982760"/>
            <a:ext cx="162000" cy="7952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" name="CustomShape 36"/>
          <p:cNvSpPr/>
          <p:nvPr/>
        </p:nvSpPr>
        <p:spPr>
          <a:xfrm>
            <a:off x="8228880" y="3850560"/>
            <a:ext cx="570600" cy="2653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Arbiter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1" name="CustomShape 37"/>
          <p:cNvSpPr/>
          <p:nvPr/>
        </p:nvSpPr>
        <p:spPr>
          <a:xfrm>
            <a:off x="8228880" y="4084920"/>
            <a:ext cx="185400" cy="1904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CustomShape 38"/>
          <p:cNvSpPr/>
          <p:nvPr/>
        </p:nvSpPr>
        <p:spPr>
          <a:xfrm rot="5400000">
            <a:off x="9115560" y="3539880"/>
            <a:ext cx="202680" cy="85572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43" name="Picture 2" descr=""/>
          <p:cNvPicPr/>
          <p:nvPr/>
        </p:nvPicPr>
        <p:blipFill>
          <a:blip r:embed="rId1"/>
          <a:stretch/>
        </p:blipFill>
        <p:spPr>
          <a:xfrm>
            <a:off x="9526320" y="6005160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1044" name="Picture 4" descr=""/>
          <p:cNvPicPr/>
          <p:nvPr/>
        </p:nvPicPr>
        <p:blipFill>
          <a:blip r:embed="rId2"/>
          <a:stretch/>
        </p:blipFill>
        <p:spPr>
          <a:xfrm>
            <a:off x="9992520" y="6033960"/>
            <a:ext cx="462600" cy="439560"/>
          </a:xfrm>
          <a:prstGeom prst="rect">
            <a:avLst/>
          </a:prstGeom>
          <a:ln>
            <a:noFill/>
          </a:ln>
        </p:spPr>
      </p:pic>
      <p:sp>
        <p:nvSpPr>
          <p:cNvPr id="1045" name="Line 39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CustomShape 40"/>
          <p:cNvSpPr/>
          <p:nvPr/>
        </p:nvSpPr>
        <p:spPr>
          <a:xfrm>
            <a:off x="5595840" y="5557680"/>
            <a:ext cx="520560" cy="3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7" name="CustomShape 41"/>
          <p:cNvSpPr/>
          <p:nvPr/>
        </p:nvSpPr>
        <p:spPr>
          <a:xfrm>
            <a:off x="5412960" y="5147280"/>
            <a:ext cx="874440" cy="3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CustomShape 1"/>
          <p:cNvSpPr/>
          <p:nvPr/>
        </p:nvSpPr>
        <p:spPr>
          <a:xfrm>
            <a:off x="-548640" y="822960"/>
            <a:ext cx="1915560" cy="13669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9" name="CustomShape 2"/>
          <p:cNvSpPr/>
          <p:nvPr/>
        </p:nvSpPr>
        <p:spPr>
          <a:xfrm flipH="1">
            <a:off x="3103920" y="457200"/>
            <a:ext cx="1549800" cy="452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object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0" name="CustomShape 3"/>
          <p:cNvSpPr/>
          <p:nvPr/>
        </p:nvSpPr>
        <p:spPr>
          <a:xfrm>
            <a:off x="-1188720" y="2926440"/>
            <a:ext cx="9097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CustomShape 4"/>
          <p:cNvSpPr/>
          <p:nvPr/>
        </p:nvSpPr>
        <p:spPr>
          <a:xfrm flipH="1">
            <a:off x="-1742400" y="2834640"/>
            <a:ext cx="452520" cy="63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052" name="CustomShape 5"/>
          <p:cNvSpPr/>
          <p:nvPr/>
        </p:nvSpPr>
        <p:spPr>
          <a:xfrm>
            <a:off x="731520" y="365760"/>
            <a:ext cx="1915560" cy="13669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3" name="CustomShape 6"/>
          <p:cNvSpPr/>
          <p:nvPr/>
        </p:nvSpPr>
        <p:spPr>
          <a:xfrm>
            <a:off x="2647800" y="1188720"/>
            <a:ext cx="4434480" cy="13626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Serialized large packet sent from 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4" name="CustomShape 7"/>
          <p:cNvSpPr/>
          <p:nvPr/>
        </p:nvSpPr>
        <p:spPr>
          <a:xfrm rot="5400000">
            <a:off x="4216320" y="3074760"/>
            <a:ext cx="626400" cy="866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" name="CustomShape 8"/>
          <p:cNvSpPr/>
          <p:nvPr/>
        </p:nvSpPr>
        <p:spPr>
          <a:xfrm>
            <a:off x="1737360" y="3872520"/>
            <a:ext cx="4434480" cy="25236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CustomShape 9"/>
          <p:cNvSpPr/>
          <p:nvPr/>
        </p:nvSpPr>
        <p:spPr>
          <a:xfrm>
            <a:off x="2507040" y="3902400"/>
            <a:ext cx="1328760" cy="756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eye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7" name="CustomShape 10"/>
          <p:cNvSpPr/>
          <p:nvPr/>
        </p:nvSpPr>
        <p:spPr>
          <a:xfrm>
            <a:off x="4389120" y="4206240"/>
            <a:ext cx="2823480" cy="1134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Neuron 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8" name="CustomShape 11"/>
          <p:cNvSpPr/>
          <p:nvPr/>
        </p:nvSpPr>
        <p:spPr>
          <a:xfrm flipH="1" flipV="1" rot="5400000">
            <a:off x="2958840" y="5174640"/>
            <a:ext cx="287280" cy="71856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CustomShape 12"/>
          <p:cNvSpPr/>
          <p:nvPr/>
        </p:nvSpPr>
        <p:spPr>
          <a:xfrm>
            <a:off x="-574560" y="5155560"/>
            <a:ext cx="369756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iuniverse →j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0" name="CustomShape 13"/>
          <p:cNvSpPr/>
          <p:nvPr/>
        </p:nvSpPr>
        <p:spPr>
          <a:xfrm>
            <a:off x="874080" y="1695240"/>
            <a:ext cx="181692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Receive buffer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1" name="CustomShape 14"/>
          <p:cNvSpPr/>
          <p:nvPr/>
        </p:nvSpPr>
        <p:spPr>
          <a:xfrm>
            <a:off x="1645920" y="4480560"/>
            <a:ext cx="1328760" cy="756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2" name="CustomShape 15"/>
          <p:cNvSpPr/>
          <p:nvPr/>
        </p:nvSpPr>
        <p:spPr>
          <a:xfrm>
            <a:off x="1775520" y="4997880"/>
            <a:ext cx="1328760" cy="756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Penis virgin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3" name="CustomShape 16"/>
          <p:cNvSpPr/>
          <p:nvPr/>
        </p:nvSpPr>
        <p:spPr>
          <a:xfrm>
            <a:off x="3291840" y="187200"/>
            <a:ext cx="2193840" cy="10922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computer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4" name="CustomShape 17"/>
          <p:cNvSpPr/>
          <p:nvPr/>
        </p:nvSpPr>
        <p:spPr>
          <a:xfrm>
            <a:off x="-1495440" y="3067200"/>
            <a:ext cx="2823480" cy="1134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5" name="CustomShape 18"/>
          <p:cNvSpPr/>
          <p:nvPr/>
        </p:nvSpPr>
        <p:spPr>
          <a:xfrm>
            <a:off x="-1593360" y="1421280"/>
            <a:ext cx="1184040" cy="585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6" name="CustomShape 19"/>
          <p:cNvSpPr/>
          <p:nvPr/>
        </p:nvSpPr>
        <p:spPr>
          <a:xfrm>
            <a:off x="-1227600" y="1005840"/>
            <a:ext cx="1184040" cy="585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obit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7" name="CustomShape 20"/>
          <p:cNvSpPr/>
          <p:nvPr/>
        </p:nvSpPr>
        <p:spPr>
          <a:xfrm>
            <a:off x="-861840" y="1737360"/>
            <a:ext cx="1184040" cy="585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8" name="CustomShape 21"/>
          <p:cNvSpPr/>
          <p:nvPr/>
        </p:nvSpPr>
        <p:spPr>
          <a:xfrm>
            <a:off x="-404640" y="1371600"/>
            <a:ext cx="1184040" cy="585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heat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9" name="CustomShape 22"/>
          <p:cNvSpPr/>
          <p:nvPr/>
        </p:nvSpPr>
        <p:spPr>
          <a:xfrm rot="14184600">
            <a:off x="142920" y="4096800"/>
            <a:ext cx="626400" cy="866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" name="CustomShape 23"/>
          <p:cNvSpPr/>
          <p:nvPr/>
        </p:nvSpPr>
        <p:spPr>
          <a:xfrm>
            <a:off x="3710160" y="5548320"/>
            <a:ext cx="597240" cy="756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1" name="CustomShape 24"/>
          <p:cNvSpPr/>
          <p:nvPr/>
        </p:nvSpPr>
        <p:spPr>
          <a:xfrm>
            <a:off x="8344440" y="447120"/>
            <a:ext cx="727920" cy="2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language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2" name="CustomShape 25"/>
          <p:cNvSpPr/>
          <p:nvPr/>
        </p:nvSpPr>
        <p:spPr>
          <a:xfrm>
            <a:off x="9509760" y="393192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3" name="CustomShape 26"/>
          <p:cNvSpPr/>
          <p:nvPr/>
        </p:nvSpPr>
        <p:spPr>
          <a:xfrm>
            <a:off x="10899000" y="2352240"/>
            <a:ext cx="1294560" cy="29484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maths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4" name="CustomShape 27"/>
          <p:cNvSpPr/>
          <p:nvPr/>
        </p:nvSpPr>
        <p:spPr>
          <a:xfrm>
            <a:off x="7863840" y="2869200"/>
            <a:ext cx="1710000" cy="1071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CustomShape 28"/>
          <p:cNvSpPr/>
          <p:nvPr/>
        </p:nvSpPr>
        <p:spPr>
          <a:xfrm>
            <a:off x="8263080" y="2919240"/>
            <a:ext cx="8870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Maths 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6" name="CustomShape 29"/>
          <p:cNvSpPr/>
          <p:nvPr/>
        </p:nvSpPr>
        <p:spPr>
          <a:xfrm>
            <a:off x="7940160" y="3177000"/>
            <a:ext cx="1532520" cy="670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Symblic universe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7" name="CustomShape 30"/>
          <p:cNvSpPr/>
          <p:nvPr/>
        </p:nvSpPr>
        <p:spPr>
          <a:xfrm flipH="1">
            <a:off x="8703720" y="3013920"/>
            <a:ext cx="441000" cy="158040"/>
          </a:xfrm>
          <a:prstGeom prst="curvedConnector4">
            <a:avLst>
              <a:gd name="adj1" fmla="val -54283"/>
              <a:gd name="adj2" fmla="val 79052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CustomShape 31"/>
          <p:cNvSpPr/>
          <p:nvPr/>
        </p:nvSpPr>
        <p:spPr>
          <a:xfrm>
            <a:off x="8111880" y="2640240"/>
            <a:ext cx="1213200" cy="2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Find 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9" name="CustomShape 32"/>
          <p:cNvSpPr/>
          <p:nvPr/>
        </p:nvSpPr>
        <p:spPr>
          <a:xfrm>
            <a:off x="11917080" y="1625760"/>
            <a:ext cx="2160000" cy="3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←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number and sharp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Geo axis y z.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0" name="Line 33"/>
          <p:cNvSpPr/>
          <p:nvPr/>
        </p:nvSpPr>
        <p:spPr>
          <a:xfrm>
            <a:off x="6949440" y="1361520"/>
            <a:ext cx="360" cy="4673520"/>
          </a:xfrm>
          <a:prstGeom prst="line">
            <a:avLst/>
          </a:prstGeom>
          <a:ln w="255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" name="CustomShape 34"/>
          <p:cNvSpPr/>
          <p:nvPr/>
        </p:nvSpPr>
        <p:spPr>
          <a:xfrm>
            <a:off x="9856440" y="2468880"/>
            <a:ext cx="1294560" cy="29484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2" name="CustomShape 35"/>
          <p:cNvSpPr/>
          <p:nvPr/>
        </p:nvSpPr>
        <p:spPr>
          <a:xfrm>
            <a:off x="12252960" y="2645280"/>
            <a:ext cx="12524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Physics electron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3" name="CustomShape 36"/>
          <p:cNvSpPr/>
          <p:nvPr/>
        </p:nvSpPr>
        <p:spPr>
          <a:xfrm>
            <a:off x="9399240" y="192024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Cirriut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4" name="CustomShape 37"/>
          <p:cNvSpPr/>
          <p:nvPr/>
        </p:nvSpPr>
        <p:spPr>
          <a:xfrm>
            <a:off x="9490680" y="286920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geometry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5" name="CustomShape 38"/>
          <p:cNvSpPr/>
          <p:nvPr/>
        </p:nvSpPr>
        <p:spPr>
          <a:xfrm>
            <a:off x="10881360" y="4043520"/>
            <a:ext cx="200700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 fire upon deep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6" name="CustomShape 39"/>
          <p:cNvSpPr/>
          <p:nvPr/>
        </p:nvSpPr>
        <p:spPr>
          <a:xfrm>
            <a:off x="10630080" y="4474080"/>
            <a:ext cx="244116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The grand design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7" name="CustomShape 40"/>
          <p:cNvSpPr/>
          <p:nvPr/>
        </p:nvSpPr>
        <p:spPr>
          <a:xfrm>
            <a:off x="10881360" y="4754880"/>
            <a:ext cx="2555640" cy="8182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What is life ? Quota schdingor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8" name="CustomShape 41"/>
          <p:cNvSpPr/>
          <p:nvPr/>
        </p:nvSpPr>
        <p:spPr>
          <a:xfrm>
            <a:off x="12198240" y="1182240"/>
            <a:ext cx="12524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Neoton calculation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9" name="CustomShape 42"/>
          <p:cNvSpPr/>
          <p:nvPr/>
        </p:nvSpPr>
        <p:spPr>
          <a:xfrm>
            <a:off x="11155680" y="5577840"/>
            <a:ext cx="1641240" cy="459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Enst kaser renlun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0" name="CustomShape 43"/>
          <p:cNvSpPr/>
          <p:nvPr/>
        </p:nvSpPr>
        <p:spPr>
          <a:xfrm>
            <a:off x="8404560" y="1063440"/>
            <a:ext cx="427680" cy="22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1" name="CustomShape 44"/>
          <p:cNvSpPr/>
          <p:nvPr/>
        </p:nvSpPr>
        <p:spPr>
          <a:xfrm>
            <a:off x="8869680" y="999360"/>
            <a:ext cx="12524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UML ppt visio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2" name="CustomShape 45"/>
          <p:cNvSpPr/>
          <p:nvPr/>
        </p:nvSpPr>
        <p:spPr>
          <a:xfrm>
            <a:off x="9052560" y="731520"/>
            <a:ext cx="12524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Paper pencil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3" name="CustomShape 46"/>
          <p:cNvSpPr/>
          <p:nvPr/>
        </p:nvSpPr>
        <p:spPr>
          <a:xfrm>
            <a:off x="8892720" y="1280160"/>
            <a:ext cx="12524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Vim find grep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4" name="CustomShape 47"/>
          <p:cNvSpPr/>
          <p:nvPr/>
        </p:nvSpPr>
        <p:spPr>
          <a:xfrm>
            <a:off x="10172880" y="1188720"/>
            <a:ext cx="12524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Vim cscope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37680" y="282960"/>
            <a:ext cx="1151748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BLE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812880" y="1266840"/>
            <a:ext cx="3571200" cy="4734720"/>
          </a:xfrm>
          <a:prstGeom prst="rect">
            <a:avLst/>
          </a:prstGeom>
          <a:solidFill>
            <a:srgbClr val="ffffff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3"/>
          <p:cNvSpPr/>
          <p:nvPr/>
        </p:nvSpPr>
        <p:spPr>
          <a:xfrm>
            <a:off x="1066680" y="5358600"/>
            <a:ext cx="2952360" cy="451440"/>
          </a:xfrm>
          <a:prstGeom prst="rect">
            <a:avLst/>
          </a:prstGeom>
          <a:gradFill>
            <a:gsLst>
              <a:gs pos="0">
                <a:srgbClr val="8e77ac"/>
              </a:gs>
              <a:gs pos="100000">
                <a:srgbClr val="7f60a4"/>
              </a:gs>
            </a:gsLst>
            <a:lin ang="5400000"/>
          </a:gradFill>
          <a:ln w="6480">
            <a:solidFill>
              <a:srgbClr val="8064a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4"/>
          <p:cNvSpPr/>
          <p:nvPr/>
        </p:nvSpPr>
        <p:spPr>
          <a:xfrm>
            <a:off x="1066680" y="2015640"/>
            <a:ext cx="2952720" cy="3139200"/>
          </a:xfrm>
          <a:prstGeom prst="rect">
            <a:avLst/>
          </a:prstGeom>
          <a:gradFill>
            <a:gsLst>
              <a:gs pos="0">
                <a:srgbClr val="a6c26f"/>
              </a:gs>
              <a:gs pos="100000">
                <a:srgbClr val="9cbf54"/>
              </a:gs>
            </a:gsLst>
            <a:lin ang="5400000"/>
          </a:gradFill>
          <a:ln w="6480">
            <a:solidFill>
              <a:srgbClr val="9bbb5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5"/>
          <p:cNvSpPr/>
          <p:nvPr/>
        </p:nvSpPr>
        <p:spPr>
          <a:xfrm>
            <a:off x="5953680" y="1266840"/>
            <a:ext cx="3810600" cy="4734720"/>
          </a:xfrm>
          <a:prstGeom prst="rect">
            <a:avLst/>
          </a:prstGeom>
          <a:solidFill>
            <a:srgbClr val="ffffff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6"/>
          <p:cNvSpPr/>
          <p:nvPr/>
        </p:nvSpPr>
        <p:spPr>
          <a:xfrm>
            <a:off x="2793600" y="1266840"/>
            <a:ext cx="690480" cy="20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7"/>
          <p:cNvSpPr/>
          <p:nvPr/>
        </p:nvSpPr>
        <p:spPr>
          <a:xfrm>
            <a:off x="7517880" y="1272960"/>
            <a:ext cx="568800" cy="20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8"/>
          <p:cNvSpPr/>
          <p:nvPr/>
        </p:nvSpPr>
        <p:spPr>
          <a:xfrm>
            <a:off x="1903320" y="5393520"/>
            <a:ext cx="1146240" cy="35424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Hardware PHY 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9"/>
          <p:cNvSpPr/>
          <p:nvPr/>
        </p:nvSpPr>
        <p:spPr>
          <a:xfrm>
            <a:off x="6409080" y="5387400"/>
            <a:ext cx="1146240" cy="35424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Hardware PHY 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10"/>
          <p:cNvSpPr/>
          <p:nvPr/>
        </p:nvSpPr>
        <p:spPr>
          <a:xfrm>
            <a:off x="1872000" y="4592160"/>
            <a:ext cx="1146240" cy="44280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 PHY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11"/>
          <p:cNvSpPr/>
          <p:nvPr/>
        </p:nvSpPr>
        <p:spPr>
          <a:xfrm>
            <a:off x="6409080" y="4592160"/>
            <a:ext cx="1150920" cy="48564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 PHY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12"/>
          <p:cNvSpPr/>
          <p:nvPr/>
        </p:nvSpPr>
        <p:spPr>
          <a:xfrm>
            <a:off x="1895400" y="3911760"/>
            <a:ext cx="1146240" cy="44604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Transport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13"/>
          <p:cNvSpPr/>
          <p:nvPr/>
        </p:nvSpPr>
        <p:spPr>
          <a:xfrm>
            <a:off x="6409080" y="3879360"/>
            <a:ext cx="1150920" cy="47808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Transport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14"/>
          <p:cNvSpPr/>
          <p:nvPr/>
        </p:nvSpPr>
        <p:spPr>
          <a:xfrm>
            <a:off x="1903320" y="3187800"/>
            <a:ext cx="1146240" cy="35424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Codec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15"/>
          <p:cNvSpPr/>
          <p:nvPr/>
        </p:nvSpPr>
        <p:spPr>
          <a:xfrm>
            <a:off x="1903320" y="2827800"/>
            <a:ext cx="1146240" cy="35424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16"/>
          <p:cNvSpPr/>
          <p:nvPr/>
        </p:nvSpPr>
        <p:spPr>
          <a:xfrm>
            <a:off x="1903320" y="2118600"/>
            <a:ext cx="1146240" cy="35424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 Wrapper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7"/>
          <p:cNvSpPr/>
          <p:nvPr/>
        </p:nvSpPr>
        <p:spPr>
          <a:xfrm>
            <a:off x="1901880" y="1488960"/>
            <a:ext cx="1146240" cy="35424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18"/>
          <p:cNvSpPr/>
          <p:nvPr/>
        </p:nvSpPr>
        <p:spPr>
          <a:xfrm>
            <a:off x="6397560" y="2753280"/>
            <a:ext cx="1169280" cy="78876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Codec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19"/>
          <p:cNvSpPr/>
          <p:nvPr/>
        </p:nvSpPr>
        <p:spPr>
          <a:xfrm>
            <a:off x="8472960" y="2778840"/>
            <a:ext cx="1146240" cy="99540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0"/>
          <p:cNvSpPr/>
          <p:nvPr/>
        </p:nvSpPr>
        <p:spPr>
          <a:xfrm>
            <a:off x="8155440" y="2775960"/>
            <a:ext cx="312840" cy="99828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vert="vert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1"/>
          <p:cNvSpPr/>
          <p:nvPr/>
        </p:nvSpPr>
        <p:spPr>
          <a:xfrm>
            <a:off x="6402600" y="1605960"/>
            <a:ext cx="1146240" cy="70956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Connectivity firmware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(while loop</a:t>
            </a: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2"/>
          <p:cNvSpPr/>
          <p:nvPr/>
        </p:nvSpPr>
        <p:spPr>
          <a:xfrm flipV="1">
            <a:off x="2299320" y="2467800"/>
            <a:ext cx="360" cy="34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23"/>
          <p:cNvSpPr/>
          <p:nvPr/>
        </p:nvSpPr>
        <p:spPr>
          <a:xfrm>
            <a:off x="2119320" y="2655000"/>
            <a:ext cx="583920" cy="17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 resp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4"/>
          <p:cNvSpPr/>
          <p:nvPr/>
        </p:nvSpPr>
        <p:spPr>
          <a:xfrm flipV="1">
            <a:off x="2829600" y="2476800"/>
            <a:ext cx="360" cy="33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25"/>
          <p:cNvSpPr/>
          <p:nvPr/>
        </p:nvSpPr>
        <p:spPr>
          <a:xfrm>
            <a:off x="2617560" y="2599920"/>
            <a:ext cx="690840" cy="17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 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6"/>
          <p:cNvSpPr/>
          <p:nvPr/>
        </p:nvSpPr>
        <p:spPr>
          <a:xfrm flipV="1">
            <a:off x="2762280" y="4357800"/>
            <a:ext cx="360" cy="22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27"/>
          <p:cNvSpPr/>
          <p:nvPr/>
        </p:nvSpPr>
        <p:spPr>
          <a:xfrm>
            <a:off x="2603160" y="4441680"/>
            <a:ext cx="491040" cy="17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8"/>
          <p:cNvSpPr/>
          <p:nvPr/>
        </p:nvSpPr>
        <p:spPr>
          <a:xfrm flipH="1">
            <a:off x="2071440" y="4363200"/>
            <a:ext cx="2160" cy="24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29"/>
          <p:cNvSpPr/>
          <p:nvPr/>
        </p:nvSpPr>
        <p:spPr>
          <a:xfrm>
            <a:off x="1915920" y="4410000"/>
            <a:ext cx="491040" cy="17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30"/>
          <p:cNvSpPr/>
          <p:nvPr/>
        </p:nvSpPr>
        <p:spPr>
          <a:xfrm flipV="1">
            <a:off x="2811960" y="3542040"/>
            <a:ext cx="360" cy="35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31"/>
          <p:cNvSpPr/>
          <p:nvPr/>
        </p:nvSpPr>
        <p:spPr>
          <a:xfrm>
            <a:off x="2646720" y="3676320"/>
            <a:ext cx="491040" cy="17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32"/>
          <p:cNvSpPr/>
          <p:nvPr/>
        </p:nvSpPr>
        <p:spPr>
          <a:xfrm>
            <a:off x="2087280" y="3547800"/>
            <a:ext cx="360" cy="35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33"/>
          <p:cNvSpPr/>
          <p:nvPr/>
        </p:nvSpPr>
        <p:spPr>
          <a:xfrm>
            <a:off x="1929600" y="3664080"/>
            <a:ext cx="491040" cy="17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4"/>
          <p:cNvSpPr/>
          <p:nvPr/>
        </p:nvSpPr>
        <p:spPr>
          <a:xfrm flipV="1">
            <a:off x="2775240" y="5034960"/>
            <a:ext cx="360" cy="34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35"/>
          <p:cNvSpPr/>
          <p:nvPr/>
        </p:nvSpPr>
        <p:spPr>
          <a:xfrm>
            <a:off x="2687040" y="5145840"/>
            <a:ext cx="204480" cy="17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36"/>
          <p:cNvSpPr/>
          <p:nvPr/>
        </p:nvSpPr>
        <p:spPr>
          <a:xfrm>
            <a:off x="2044440" y="5040720"/>
            <a:ext cx="360" cy="31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37"/>
          <p:cNvSpPr/>
          <p:nvPr/>
        </p:nvSpPr>
        <p:spPr>
          <a:xfrm>
            <a:off x="1953360" y="5100480"/>
            <a:ext cx="192240" cy="17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38"/>
          <p:cNvSpPr/>
          <p:nvPr/>
        </p:nvSpPr>
        <p:spPr>
          <a:xfrm flipV="1">
            <a:off x="6648120" y="5073120"/>
            <a:ext cx="360" cy="3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39"/>
          <p:cNvSpPr/>
          <p:nvPr/>
        </p:nvSpPr>
        <p:spPr>
          <a:xfrm>
            <a:off x="6543000" y="5162040"/>
            <a:ext cx="204480" cy="1774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0"/>
          <p:cNvSpPr/>
          <p:nvPr/>
        </p:nvSpPr>
        <p:spPr>
          <a:xfrm>
            <a:off x="7301160" y="5078880"/>
            <a:ext cx="360" cy="30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41"/>
          <p:cNvSpPr/>
          <p:nvPr/>
        </p:nvSpPr>
        <p:spPr>
          <a:xfrm>
            <a:off x="7234920" y="5145840"/>
            <a:ext cx="192240" cy="1774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42"/>
          <p:cNvSpPr/>
          <p:nvPr/>
        </p:nvSpPr>
        <p:spPr>
          <a:xfrm flipH="1" flipV="1">
            <a:off x="6636240" y="4352040"/>
            <a:ext cx="360" cy="22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43"/>
          <p:cNvSpPr/>
          <p:nvPr/>
        </p:nvSpPr>
        <p:spPr>
          <a:xfrm>
            <a:off x="6604560" y="4410000"/>
            <a:ext cx="491040" cy="17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4"/>
          <p:cNvSpPr/>
          <p:nvPr/>
        </p:nvSpPr>
        <p:spPr>
          <a:xfrm flipH="1">
            <a:off x="7350840" y="4363200"/>
            <a:ext cx="1800" cy="225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45"/>
          <p:cNvSpPr/>
          <p:nvPr/>
        </p:nvSpPr>
        <p:spPr>
          <a:xfrm>
            <a:off x="7428240" y="4424040"/>
            <a:ext cx="491040" cy="1774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46"/>
          <p:cNvSpPr/>
          <p:nvPr/>
        </p:nvSpPr>
        <p:spPr>
          <a:xfrm flipH="1" flipV="1">
            <a:off x="6636240" y="3559680"/>
            <a:ext cx="360" cy="30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47"/>
          <p:cNvSpPr/>
          <p:nvPr/>
        </p:nvSpPr>
        <p:spPr>
          <a:xfrm>
            <a:off x="6462000" y="3682800"/>
            <a:ext cx="491040" cy="1774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48"/>
          <p:cNvSpPr/>
          <p:nvPr/>
        </p:nvSpPr>
        <p:spPr>
          <a:xfrm>
            <a:off x="7347240" y="3565440"/>
            <a:ext cx="1800" cy="30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49"/>
          <p:cNvSpPr/>
          <p:nvPr/>
        </p:nvSpPr>
        <p:spPr>
          <a:xfrm>
            <a:off x="7189560" y="3637440"/>
            <a:ext cx="491040" cy="1774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50"/>
          <p:cNvSpPr/>
          <p:nvPr/>
        </p:nvSpPr>
        <p:spPr>
          <a:xfrm>
            <a:off x="6952680" y="2320920"/>
            <a:ext cx="360" cy="44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51"/>
          <p:cNvSpPr/>
          <p:nvPr/>
        </p:nvSpPr>
        <p:spPr>
          <a:xfrm>
            <a:off x="6750360" y="2437200"/>
            <a:ext cx="690840" cy="1774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 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52"/>
          <p:cNvSpPr/>
          <p:nvPr/>
        </p:nvSpPr>
        <p:spPr>
          <a:xfrm>
            <a:off x="7536600" y="2922840"/>
            <a:ext cx="613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53"/>
          <p:cNvSpPr/>
          <p:nvPr/>
        </p:nvSpPr>
        <p:spPr>
          <a:xfrm flipH="1">
            <a:off x="7530840" y="3282840"/>
            <a:ext cx="613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54"/>
          <p:cNvSpPr/>
          <p:nvPr/>
        </p:nvSpPr>
        <p:spPr>
          <a:xfrm>
            <a:off x="7664040" y="2866680"/>
            <a:ext cx="472680" cy="17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</a:t>
            </a:r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55"/>
          <p:cNvSpPr/>
          <p:nvPr/>
        </p:nvSpPr>
        <p:spPr>
          <a:xfrm>
            <a:off x="7585920" y="3287520"/>
            <a:ext cx="562680" cy="17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 resp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56"/>
          <p:cNvSpPr/>
          <p:nvPr/>
        </p:nvSpPr>
        <p:spPr>
          <a:xfrm flipV="1" rot="16200000">
            <a:off x="7895880" y="1622160"/>
            <a:ext cx="809640" cy="1488240"/>
          </a:xfrm>
          <a:prstGeom prst="bentConnector2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57"/>
          <p:cNvSpPr/>
          <p:nvPr/>
        </p:nvSpPr>
        <p:spPr>
          <a:xfrm>
            <a:off x="8514720" y="1917360"/>
            <a:ext cx="669600" cy="1774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</a:t>
            </a:r>
            <a:r>
              <a:rPr b="0" lang="en-US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58"/>
          <p:cNvSpPr/>
          <p:nvPr/>
        </p:nvSpPr>
        <p:spPr>
          <a:xfrm flipH="1">
            <a:off x="3049920" y="5497200"/>
            <a:ext cx="3345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59"/>
          <p:cNvSpPr/>
          <p:nvPr/>
        </p:nvSpPr>
        <p:spPr>
          <a:xfrm>
            <a:off x="3053880" y="5632920"/>
            <a:ext cx="334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60"/>
          <p:cNvSpPr/>
          <p:nvPr/>
        </p:nvSpPr>
        <p:spPr>
          <a:xfrm>
            <a:off x="1972800" y="1858320"/>
            <a:ext cx="360" cy="27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61"/>
          <p:cNvSpPr/>
          <p:nvPr/>
        </p:nvSpPr>
        <p:spPr>
          <a:xfrm>
            <a:off x="1600200" y="1891440"/>
            <a:ext cx="610920" cy="17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API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62"/>
          <p:cNvSpPr/>
          <p:nvPr/>
        </p:nvSpPr>
        <p:spPr>
          <a:xfrm>
            <a:off x="1179000" y="2140200"/>
            <a:ext cx="53100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ＭＳ Ｐゴシック"/>
              </a:rPr>
              <a:t>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ＭＳ Ｐゴシック"/>
              </a:rPr>
              <a:t>Stub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63"/>
          <p:cNvSpPr/>
          <p:nvPr/>
        </p:nvSpPr>
        <p:spPr>
          <a:xfrm>
            <a:off x="1183320" y="5434920"/>
            <a:ext cx="10141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ＭＳ Ｐゴシック"/>
              </a:rPr>
              <a:t>SDK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64"/>
          <p:cNvSpPr/>
          <p:nvPr/>
        </p:nvSpPr>
        <p:spPr>
          <a:xfrm>
            <a:off x="10208520" y="1851120"/>
            <a:ext cx="1216800" cy="228060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65"/>
          <p:cNvSpPr/>
          <p:nvPr/>
        </p:nvSpPr>
        <p:spPr>
          <a:xfrm>
            <a:off x="10489320" y="1734840"/>
            <a:ext cx="57816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Legend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66"/>
          <p:cNvSpPr/>
          <p:nvPr/>
        </p:nvSpPr>
        <p:spPr>
          <a:xfrm>
            <a:off x="10288080" y="1954800"/>
            <a:ext cx="1066680" cy="41076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Vendor provided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67"/>
          <p:cNvSpPr/>
          <p:nvPr/>
        </p:nvSpPr>
        <p:spPr>
          <a:xfrm>
            <a:off x="10276920" y="2453040"/>
            <a:ext cx="1078200" cy="46404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CSC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68"/>
          <p:cNvSpPr/>
          <p:nvPr/>
        </p:nvSpPr>
        <p:spPr>
          <a:xfrm>
            <a:off x="4550040" y="5342760"/>
            <a:ext cx="67392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69"/>
          <p:cNvSpPr/>
          <p:nvPr/>
        </p:nvSpPr>
        <p:spPr>
          <a:xfrm flipV="1">
            <a:off x="2827080" y="1843200"/>
            <a:ext cx="360" cy="26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70"/>
          <p:cNvSpPr/>
          <p:nvPr/>
        </p:nvSpPr>
        <p:spPr>
          <a:xfrm>
            <a:off x="2674800" y="1904040"/>
            <a:ext cx="71028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71"/>
          <p:cNvSpPr/>
          <p:nvPr/>
        </p:nvSpPr>
        <p:spPr>
          <a:xfrm flipV="1">
            <a:off x="2308320" y="1821240"/>
            <a:ext cx="360" cy="28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1225000000" sp="100000"/>
            </a:custDash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72"/>
          <p:cNvSpPr/>
          <p:nvPr/>
        </p:nvSpPr>
        <p:spPr>
          <a:xfrm>
            <a:off x="1972800" y="1860840"/>
            <a:ext cx="84708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API resp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73"/>
          <p:cNvSpPr/>
          <p:nvPr/>
        </p:nvSpPr>
        <p:spPr>
          <a:xfrm>
            <a:off x="2023560" y="2474280"/>
            <a:ext cx="360" cy="34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74"/>
          <p:cNvSpPr/>
          <p:nvPr/>
        </p:nvSpPr>
        <p:spPr>
          <a:xfrm>
            <a:off x="1686960" y="2509560"/>
            <a:ext cx="518400" cy="17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75"/>
          <p:cNvSpPr/>
          <p:nvPr/>
        </p:nvSpPr>
        <p:spPr>
          <a:xfrm>
            <a:off x="10288080" y="3150360"/>
            <a:ext cx="955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76"/>
          <p:cNvSpPr/>
          <p:nvPr/>
        </p:nvSpPr>
        <p:spPr>
          <a:xfrm>
            <a:off x="10276920" y="3478680"/>
            <a:ext cx="955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77"/>
          <p:cNvSpPr/>
          <p:nvPr/>
        </p:nvSpPr>
        <p:spPr>
          <a:xfrm>
            <a:off x="10303920" y="3790440"/>
            <a:ext cx="955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78"/>
          <p:cNvSpPr/>
          <p:nvPr/>
        </p:nvSpPr>
        <p:spPr>
          <a:xfrm>
            <a:off x="10338840" y="2875320"/>
            <a:ext cx="108648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79"/>
          <p:cNvSpPr/>
          <p:nvPr/>
        </p:nvSpPr>
        <p:spPr>
          <a:xfrm>
            <a:off x="10306800" y="3226680"/>
            <a:ext cx="115020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80"/>
          <p:cNvSpPr/>
          <p:nvPr/>
        </p:nvSpPr>
        <p:spPr>
          <a:xfrm>
            <a:off x="10499760" y="3513600"/>
            <a:ext cx="76464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CustomShape 1"/>
          <p:cNvSpPr/>
          <p:nvPr/>
        </p:nvSpPr>
        <p:spPr>
          <a:xfrm>
            <a:off x="23040" y="6534360"/>
            <a:ext cx="429480" cy="22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52728ADD-98BD-445F-A5C9-554D58316BBB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6" name="CustomShape 2"/>
          <p:cNvSpPr/>
          <p:nvPr/>
        </p:nvSpPr>
        <p:spPr>
          <a:xfrm>
            <a:off x="6243120" y="2642760"/>
            <a:ext cx="5833800" cy="53064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CustomShape 3"/>
          <p:cNvSpPr/>
          <p:nvPr/>
        </p:nvSpPr>
        <p:spPr>
          <a:xfrm>
            <a:off x="6463800" y="3429000"/>
            <a:ext cx="2552040" cy="154584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bluetooth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8" name="CustomShape 4"/>
          <p:cNvSpPr/>
          <p:nvPr/>
        </p:nvSpPr>
        <p:spPr>
          <a:xfrm>
            <a:off x="7112160" y="3688920"/>
            <a:ext cx="665280" cy="3909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blueZ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9" name="CustomShape 5"/>
          <p:cNvSpPr/>
          <p:nvPr/>
        </p:nvSpPr>
        <p:spPr>
          <a:xfrm>
            <a:off x="7760520" y="4475880"/>
            <a:ext cx="753840" cy="3909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0" name="CustomShape 6"/>
          <p:cNvSpPr/>
          <p:nvPr/>
        </p:nvSpPr>
        <p:spPr>
          <a:xfrm>
            <a:off x="9417240" y="3367800"/>
            <a:ext cx="2444040" cy="172836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wifi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1" name="CustomShape 7"/>
          <p:cNvSpPr/>
          <p:nvPr/>
        </p:nvSpPr>
        <p:spPr>
          <a:xfrm>
            <a:off x="6592320" y="4151880"/>
            <a:ext cx="2041200" cy="298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" name="CustomShape 8"/>
          <p:cNvSpPr/>
          <p:nvPr/>
        </p:nvSpPr>
        <p:spPr>
          <a:xfrm>
            <a:off x="7968960" y="4334760"/>
            <a:ext cx="185400" cy="1904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" name="CustomShape 9"/>
          <p:cNvSpPr/>
          <p:nvPr/>
        </p:nvSpPr>
        <p:spPr>
          <a:xfrm>
            <a:off x="6592320" y="4527360"/>
            <a:ext cx="1061640" cy="33948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SPI/I2C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4" name="CustomShape 10"/>
          <p:cNvSpPr/>
          <p:nvPr/>
        </p:nvSpPr>
        <p:spPr>
          <a:xfrm>
            <a:off x="7245360" y="4352760"/>
            <a:ext cx="185400" cy="1904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CustomShape 11"/>
          <p:cNvSpPr/>
          <p:nvPr/>
        </p:nvSpPr>
        <p:spPr>
          <a:xfrm>
            <a:off x="6592320" y="5099040"/>
            <a:ext cx="712800" cy="3085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HCI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6" name="CustomShape 12"/>
          <p:cNvSpPr/>
          <p:nvPr/>
        </p:nvSpPr>
        <p:spPr>
          <a:xfrm>
            <a:off x="7389000" y="5099040"/>
            <a:ext cx="712800" cy="3085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Sensor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7" name="CustomShape 13"/>
          <p:cNvSpPr/>
          <p:nvPr/>
        </p:nvSpPr>
        <p:spPr>
          <a:xfrm>
            <a:off x="6859080" y="4809240"/>
            <a:ext cx="183600" cy="3096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" name="CustomShape 14"/>
          <p:cNvSpPr/>
          <p:nvPr/>
        </p:nvSpPr>
        <p:spPr>
          <a:xfrm>
            <a:off x="7454160" y="4832280"/>
            <a:ext cx="183600" cy="3096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" name="CustomShape 15"/>
          <p:cNvSpPr/>
          <p:nvPr/>
        </p:nvSpPr>
        <p:spPr>
          <a:xfrm>
            <a:off x="7968960" y="3007800"/>
            <a:ext cx="185400" cy="12675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" name="CustomShape 16"/>
          <p:cNvSpPr/>
          <p:nvPr/>
        </p:nvSpPr>
        <p:spPr>
          <a:xfrm>
            <a:off x="7358400" y="4052880"/>
            <a:ext cx="185400" cy="1904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CustomShape 17"/>
          <p:cNvSpPr/>
          <p:nvPr/>
        </p:nvSpPr>
        <p:spPr>
          <a:xfrm>
            <a:off x="10497600" y="4627440"/>
            <a:ext cx="1090080" cy="3909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SPI/I2C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2" name="CustomShape 18"/>
          <p:cNvSpPr/>
          <p:nvPr/>
        </p:nvSpPr>
        <p:spPr>
          <a:xfrm>
            <a:off x="9759600" y="5629680"/>
            <a:ext cx="2013480" cy="7459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3" name="CustomShape 19"/>
          <p:cNvSpPr/>
          <p:nvPr/>
        </p:nvSpPr>
        <p:spPr>
          <a:xfrm>
            <a:off x="9489240" y="4215600"/>
            <a:ext cx="2283840" cy="298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" name="CustomShape 20"/>
          <p:cNvSpPr/>
          <p:nvPr/>
        </p:nvSpPr>
        <p:spPr>
          <a:xfrm>
            <a:off x="11360160" y="3007800"/>
            <a:ext cx="185400" cy="12992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5" name="CustomShape 21"/>
          <p:cNvSpPr/>
          <p:nvPr/>
        </p:nvSpPr>
        <p:spPr>
          <a:xfrm>
            <a:off x="10993680" y="4424400"/>
            <a:ext cx="185400" cy="1904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" name="CustomShape 22"/>
          <p:cNvSpPr/>
          <p:nvPr/>
        </p:nvSpPr>
        <p:spPr>
          <a:xfrm>
            <a:off x="10406160" y="3773520"/>
            <a:ext cx="664920" cy="3909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7" name="CustomShape 23"/>
          <p:cNvSpPr/>
          <p:nvPr/>
        </p:nvSpPr>
        <p:spPr>
          <a:xfrm>
            <a:off x="10648800" y="4158720"/>
            <a:ext cx="171000" cy="1497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" name="CustomShape 24"/>
          <p:cNvSpPr/>
          <p:nvPr/>
        </p:nvSpPr>
        <p:spPr>
          <a:xfrm>
            <a:off x="9633600" y="3773520"/>
            <a:ext cx="665280" cy="3967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Seq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9" name="CustomShape 25"/>
          <p:cNvSpPr/>
          <p:nvPr/>
        </p:nvSpPr>
        <p:spPr>
          <a:xfrm>
            <a:off x="9891000" y="4158720"/>
            <a:ext cx="171000" cy="1620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" name="CustomShape 26"/>
          <p:cNvSpPr/>
          <p:nvPr/>
        </p:nvSpPr>
        <p:spPr>
          <a:xfrm>
            <a:off x="7302600" y="1629360"/>
            <a:ext cx="632880" cy="3042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CPU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1" name="CustomShape 27"/>
          <p:cNvSpPr/>
          <p:nvPr/>
        </p:nvSpPr>
        <p:spPr>
          <a:xfrm>
            <a:off x="6463800" y="2023920"/>
            <a:ext cx="1759680" cy="298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" name="CustomShape 28"/>
          <p:cNvSpPr/>
          <p:nvPr/>
        </p:nvSpPr>
        <p:spPr>
          <a:xfrm>
            <a:off x="6860520" y="2212920"/>
            <a:ext cx="182520" cy="5738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3" name="CustomShape 29"/>
          <p:cNvSpPr/>
          <p:nvPr/>
        </p:nvSpPr>
        <p:spPr>
          <a:xfrm>
            <a:off x="7520040" y="1938240"/>
            <a:ext cx="185400" cy="1904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" name="CustomShape 30"/>
          <p:cNvSpPr/>
          <p:nvPr/>
        </p:nvSpPr>
        <p:spPr>
          <a:xfrm>
            <a:off x="7241400" y="2369880"/>
            <a:ext cx="817920" cy="3042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5" name="CustomShape 31"/>
          <p:cNvSpPr/>
          <p:nvPr/>
        </p:nvSpPr>
        <p:spPr>
          <a:xfrm>
            <a:off x="7520760" y="2209320"/>
            <a:ext cx="185400" cy="1904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CustomShape 32"/>
          <p:cNvSpPr/>
          <p:nvPr/>
        </p:nvSpPr>
        <p:spPr>
          <a:xfrm>
            <a:off x="10609920" y="5711400"/>
            <a:ext cx="1090080" cy="3909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SPI/I2C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7" name="CustomShape 33"/>
          <p:cNvSpPr/>
          <p:nvPr/>
        </p:nvSpPr>
        <p:spPr>
          <a:xfrm>
            <a:off x="10993680" y="4982760"/>
            <a:ext cx="162000" cy="7952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" name="CustomShape 34"/>
          <p:cNvSpPr/>
          <p:nvPr/>
        </p:nvSpPr>
        <p:spPr>
          <a:xfrm>
            <a:off x="8228880" y="3850560"/>
            <a:ext cx="570600" cy="2653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Arbiter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9" name="CustomShape 35"/>
          <p:cNvSpPr/>
          <p:nvPr/>
        </p:nvSpPr>
        <p:spPr>
          <a:xfrm>
            <a:off x="8228880" y="4084920"/>
            <a:ext cx="185400" cy="1904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CustomShape 36"/>
          <p:cNvSpPr/>
          <p:nvPr/>
        </p:nvSpPr>
        <p:spPr>
          <a:xfrm rot="5400000">
            <a:off x="9115560" y="3539880"/>
            <a:ext cx="202680" cy="85572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Line 37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CustomShape 38"/>
          <p:cNvSpPr/>
          <p:nvPr/>
        </p:nvSpPr>
        <p:spPr>
          <a:xfrm>
            <a:off x="5595840" y="5557680"/>
            <a:ext cx="520560" cy="3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3" name="CustomShape 39"/>
          <p:cNvSpPr/>
          <p:nvPr/>
        </p:nvSpPr>
        <p:spPr>
          <a:xfrm>
            <a:off x="2655360" y="2854440"/>
            <a:ext cx="2552040" cy="154584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3G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4" name="CustomShape 40"/>
          <p:cNvSpPr/>
          <p:nvPr/>
        </p:nvSpPr>
        <p:spPr>
          <a:xfrm>
            <a:off x="3303720" y="3114360"/>
            <a:ext cx="665280" cy="3909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socket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5" name="CustomShape 41"/>
          <p:cNvSpPr/>
          <p:nvPr/>
        </p:nvSpPr>
        <p:spPr>
          <a:xfrm>
            <a:off x="3952080" y="3901320"/>
            <a:ext cx="753840" cy="3909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PPP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6" name="CustomShape 42"/>
          <p:cNvSpPr/>
          <p:nvPr/>
        </p:nvSpPr>
        <p:spPr>
          <a:xfrm>
            <a:off x="2783880" y="3577320"/>
            <a:ext cx="2041200" cy="298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CustomShape 43"/>
          <p:cNvSpPr/>
          <p:nvPr/>
        </p:nvSpPr>
        <p:spPr>
          <a:xfrm>
            <a:off x="4160520" y="3760200"/>
            <a:ext cx="185400" cy="1904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CustomShape 44"/>
          <p:cNvSpPr/>
          <p:nvPr/>
        </p:nvSpPr>
        <p:spPr>
          <a:xfrm>
            <a:off x="2783880" y="3952800"/>
            <a:ext cx="1061640" cy="33948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tcp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9" name="CustomShape 45"/>
          <p:cNvSpPr/>
          <p:nvPr/>
        </p:nvSpPr>
        <p:spPr>
          <a:xfrm>
            <a:off x="3436920" y="3778200"/>
            <a:ext cx="185400" cy="1904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CustomShape 46"/>
          <p:cNvSpPr/>
          <p:nvPr/>
        </p:nvSpPr>
        <p:spPr>
          <a:xfrm>
            <a:off x="3050640" y="4234680"/>
            <a:ext cx="183600" cy="3096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CustomShape 47"/>
          <p:cNvSpPr/>
          <p:nvPr/>
        </p:nvSpPr>
        <p:spPr>
          <a:xfrm>
            <a:off x="3645720" y="4257720"/>
            <a:ext cx="183600" cy="3096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CustomShape 48"/>
          <p:cNvSpPr/>
          <p:nvPr/>
        </p:nvSpPr>
        <p:spPr>
          <a:xfrm>
            <a:off x="3549960" y="3478320"/>
            <a:ext cx="185400" cy="1904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" name="CustomShape 49"/>
          <p:cNvSpPr/>
          <p:nvPr/>
        </p:nvSpPr>
        <p:spPr>
          <a:xfrm>
            <a:off x="4420440" y="3276000"/>
            <a:ext cx="570600" cy="2653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CustomShape 50"/>
          <p:cNvSpPr/>
          <p:nvPr/>
        </p:nvSpPr>
        <p:spPr>
          <a:xfrm>
            <a:off x="4420440" y="3510360"/>
            <a:ext cx="185400" cy="1904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CustomShape 51"/>
          <p:cNvSpPr/>
          <p:nvPr/>
        </p:nvSpPr>
        <p:spPr>
          <a:xfrm>
            <a:off x="3566160" y="4533120"/>
            <a:ext cx="1001160" cy="491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Over 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6" name="CustomShape 52"/>
          <p:cNvSpPr/>
          <p:nvPr/>
        </p:nvSpPr>
        <p:spPr>
          <a:xfrm>
            <a:off x="2743200" y="4663440"/>
            <a:ext cx="712800" cy="3085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Usb tty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7" name="CustomShape 53"/>
          <p:cNvSpPr/>
          <p:nvPr/>
        </p:nvSpPr>
        <p:spPr>
          <a:xfrm>
            <a:off x="4663440" y="4716000"/>
            <a:ext cx="1001160" cy="491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ethenet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CustomShape 1"/>
          <p:cNvSpPr/>
          <p:nvPr/>
        </p:nvSpPr>
        <p:spPr>
          <a:xfrm>
            <a:off x="23040" y="6534360"/>
            <a:ext cx="429480" cy="22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BD5BB4BE-F805-49D9-A860-F213FB294544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9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CustomShape 3"/>
          <p:cNvSpPr/>
          <p:nvPr/>
        </p:nvSpPr>
        <p:spPr>
          <a:xfrm>
            <a:off x="2655360" y="2854440"/>
            <a:ext cx="2552040" cy="154584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iic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1" name="CustomShape 4"/>
          <p:cNvSpPr/>
          <p:nvPr/>
        </p:nvSpPr>
        <p:spPr>
          <a:xfrm>
            <a:off x="3303720" y="3114360"/>
            <a:ext cx="665280" cy="3909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52" name="" descr=""/>
          <p:cNvPicPr/>
          <p:nvPr/>
        </p:nvPicPr>
        <p:blipFill>
          <a:blip r:embed="rId1"/>
          <a:stretch/>
        </p:blipFill>
        <p:spPr>
          <a:xfrm>
            <a:off x="3930480" y="3286440"/>
            <a:ext cx="7129080" cy="539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CustomShape 1"/>
          <p:cNvSpPr/>
          <p:nvPr/>
        </p:nvSpPr>
        <p:spPr>
          <a:xfrm>
            <a:off x="23040" y="6534360"/>
            <a:ext cx="429480" cy="22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3DA2C10A-1A89-43E9-9716-43049D6FF776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4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CustomShape 3"/>
          <p:cNvSpPr/>
          <p:nvPr/>
        </p:nvSpPr>
        <p:spPr>
          <a:xfrm>
            <a:off x="2655360" y="2854440"/>
            <a:ext cx="2552040" cy="154584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6" name="CustomShape 4"/>
          <p:cNvSpPr/>
          <p:nvPr/>
        </p:nvSpPr>
        <p:spPr>
          <a:xfrm>
            <a:off x="3303720" y="3114360"/>
            <a:ext cx="665280" cy="3909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57" name="" descr=""/>
          <p:cNvPicPr/>
          <p:nvPr/>
        </p:nvPicPr>
        <p:blipFill>
          <a:blip r:embed="rId1"/>
          <a:stretch/>
        </p:blipFill>
        <p:spPr>
          <a:xfrm>
            <a:off x="5289840" y="-457200"/>
            <a:ext cx="9061560" cy="6852960"/>
          </a:xfrm>
          <a:prstGeom prst="rect">
            <a:avLst/>
          </a:prstGeom>
          <a:ln>
            <a:noFill/>
          </a:ln>
        </p:spPr>
      </p:pic>
      <p:pic>
        <p:nvPicPr>
          <p:cNvPr id="1158" name="" descr=""/>
          <p:cNvPicPr/>
          <p:nvPr/>
        </p:nvPicPr>
        <p:blipFill>
          <a:blip r:embed="rId2"/>
          <a:stretch/>
        </p:blipFill>
        <p:spPr>
          <a:xfrm>
            <a:off x="12435840" y="-3429000"/>
            <a:ext cx="4586040" cy="440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CustomShape 1"/>
          <p:cNvSpPr/>
          <p:nvPr/>
        </p:nvSpPr>
        <p:spPr>
          <a:xfrm>
            <a:off x="23040" y="6534360"/>
            <a:ext cx="429480" cy="22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CC130314-F609-4FE1-A366-E12CC182FC22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0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" name="CustomShape 3"/>
          <p:cNvSpPr/>
          <p:nvPr/>
        </p:nvSpPr>
        <p:spPr>
          <a:xfrm>
            <a:off x="2655360" y="2854440"/>
            <a:ext cx="2552040" cy="154584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2" name="CustomShape 4"/>
          <p:cNvSpPr/>
          <p:nvPr/>
        </p:nvSpPr>
        <p:spPr>
          <a:xfrm>
            <a:off x="3303720" y="3114360"/>
            <a:ext cx="665280" cy="3909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63" name="" descr=""/>
          <p:cNvPicPr/>
          <p:nvPr/>
        </p:nvPicPr>
        <p:blipFill>
          <a:blip r:embed="rId1"/>
          <a:stretch/>
        </p:blipFill>
        <p:spPr>
          <a:xfrm>
            <a:off x="4023360" y="-639720"/>
            <a:ext cx="9212400" cy="6852960"/>
          </a:xfrm>
          <a:prstGeom prst="rect">
            <a:avLst/>
          </a:prstGeom>
          <a:ln>
            <a:noFill/>
          </a:ln>
        </p:spPr>
      </p:pic>
      <p:pic>
        <p:nvPicPr>
          <p:cNvPr id="1164" name="" descr=""/>
          <p:cNvPicPr/>
          <p:nvPr/>
        </p:nvPicPr>
        <p:blipFill>
          <a:blip r:embed="rId2"/>
          <a:stretch/>
        </p:blipFill>
        <p:spPr>
          <a:xfrm>
            <a:off x="13075920" y="-3429000"/>
            <a:ext cx="3728880" cy="427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CustomShape 1"/>
          <p:cNvSpPr/>
          <p:nvPr/>
        </p:nvSpPr>
        <p:spPr>
          <a:xfrm>
            <a:off x="23040" y="6534360"/>
            <a:ext cx="429480" cy="22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26FFCF88-B52B-4417-BC86-8D1835113C38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6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" name="CustomShape 3"/>
          <p:cNvSpPr/>
          <p:nvPr/>
        </p:nvSpPr>
        <p:spPr>
          <a:xfrm>
            <a:off x="2655360" y="2854440"/>
            <a:ext cx="2552040" cy="154584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8" name="CustomShape 4"/>
          <p:cNvSpPr/>
          <p:nvPr/>
        </p:nvSpPr>
        <p:spPr>
          <a:xfrm>
            <a:off x="3303720" y="3114360"/>
            <a:ext cx="665280" cy="3909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CustomShape 5"/>
          <p:cNvSpPr/>
          <p:nvPr/>
        </p:nvSpPr>
        <p:spPr>
          <a:xfrm>
            <a:off x="4390920" y="548640"/>
            <a:ext cx="9505080" cy="22813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USB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接口的数据线采用差分布线的方式，以保证信号传输的质量，抑制干扰。通常认为信号在传输时采用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种方式：单点对单点、差分模式和共模模式。相比于单点对单点模式，差分信号有着明显的不足，就是它需要两根走线，如果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PCB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上信号都采用差分布线的方式，可以想象电路设计者会陷入绝境。但是差分信号又有着其不可替代的优点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[3]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）差分信号在低电平应用时非常有效。因为如果一个信号的电平非常低，那么这个信号就比较容易受到其他信号的干扰，而差分信号使这个信号的电平加倍。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）由于差分信号是电平相同而且反向的两根信号，不需要参考平面作为信号回路，这样就不需要地平面或电源平面的连续性和完整性。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）如果两根信号都存在噪声干扰，就可以通过相减来抵消噪声，因此差分信号对信号干扰有着天然的免疫力。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）相对于单点信号，差分信号的开关时序会比较精确，因为单点信号受到噪声干扰后时序或占空比通常会发生变化。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CustomShape 1"/>
          <p:cNvSpPr/>
          <p:nvPr/>
        </p:nvSpPr>
        <p:spPr>
          <a:xfrm>
            <a:off x="23040" y="6534360"/>
            <a:ext cx="429480" cy="22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0B47FEEA-695D-4204-AA04-458A5C2EF375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1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CustomShape 3"/>
          <p:cNvSpPr/>
          <p:nvPr/>
        </p:nvSpPr>
        <p:spPr>
          <a:xfrm>
            <a:off x="2289600" y="95400"/>
            <a:ext cx="2552040" cy="154584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can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3" name="CustomShape 4"/>
          <p:cNvSpPr/>
          <p:nvPr/>
        </p:nvSpPr>
        <p:spPr>
          <a:xfrm>
            <a:off x="3840480" y="457200"/>
            <a:ext cx="665280" cy="3909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74" name="" descr=""/>
          <p:cNvPicPr/>
          <p:nvPr/>
        </p:nvPicPr>
        <p:blipFill>
          <a:blip r:embed="rId1"/>
          <a:stretch/>
        </p:blipFill>
        <p:spPr>
          <a:xfrm>
            <a:off x="6583680" y="-3429000"/>
            <a:ext cx="9223560" cy="6852960"/>
          </a:xfrm>
          <a:prstGeom prst="rect">
            <a:avLst/>
          </a:prstGeom>
          <a:ln>
            <a:noFill/>
          </a:ln>
        </p:spPr>
      </p:pic>
      <p:pic>
        <p:nvPicPr>
          <p:cNvPr id="1175" name="" descr=""/>
          <p:cNvPicPr/>
          <p:nvPr/>
        </p:nvPicPr>
        <p:blipFill>
          <a:blip r:embed="rId2"/>
          <a:stretch/>
        </p:blipFill>
        <p:spPr>
          <a:xfrm>
            <a:off x="1371600" y="2410200"/>
            <a:ext cx="7176960" cy="535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CustomShape 1"/>
          <p:cNvSpPr/>
          <p:nvPr/>
        </p:nvSpPr>
        <p:spPr>
          <a:xfrm>
            <a:off x="23040" y="6534360"/>
            <a:ext cx="429480" cy="22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224B536F-A4CF-4160-8ED1-7A4E5DD1169B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7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" name="CustomShape 3"/>
          <p:cNvSpPr/>
          <p:nvPr/>
        </p:nvSpPr>
        <p:spPr>
          <a:xfrm>
            <a:off x="369720" y="4114800"/>
            <a:ext cx="2552040" cy="154584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usb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9" name="CustomShape 4"/>
          <p:cNvSpPr/>
          <p:nvPr/>
        </p:nvSpPr>
        <p:spPr>
          <a:xfrm>
            <a:off x="793440" y="4754880"/>
            <a:ext cx="665280" cy="3909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0" name="CustomShape 5"/>
          <p:cNvSpPr/>
          <p:nvPr/>
        </p:nvSpPr>
        <p:spPr>
          <a:xfrm>
            <a:off x="2103480" y="-822960"/>
            <a:ext cx="9505080" cy="22813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USB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接口的数据线采用差分布线的方式，以保证信号传输的质量，抑制干扰。通常认为信号在传输时采用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种方式：单点对单点、差分模式和共模模式。相比于单点对单点模式，差分信号有着明显的不足，就是它需要两根走线，如果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PCB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上信号都采用差分布线的方式，可以想象电路设计者会陷入绝境。但是差分信号又有着其不可替代的优点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[3]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）差分信号在低电平应用时非常有效。因为如果一个信号的电平非常低，那么这个信号就比较容易受到其他信号的干扰，而差分信号使这个信号的电平加倍。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）由于差分信号是电平相同而且反向的两根信号，不需要参考平面作为信号回路，这样就不需要地平面或电源平面的连续性和完整性。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）如果两根信号都存在噪声干扰，就可以通过相减来抵消噪声，因此差分信号对信号干扰有着天然的免疫力。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）相对于单点信号，差分信号的开关时序会比较精确，因为单点信号受到噪声干扰后时序或占空比通常会发生变化。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CustomShape 1"/>
          <p:cNvSpPr/>
          <p:nvPr/>
        </p:nvSpPr>
        <p:spPr>
          <a:xfrm>
            <a:off x="23040" y="6534360"/>
            <a:ext cx="429480" cy="22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3058720B-7927-45DA-B32F-E446C021FF72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2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CustomShape 3"/>
          <p:cNvSpPr/>
          <p:nvPr/>
        </p:nvSpPr>
        <p:spPr>
          <a:xfrm>
            <a:off x="2655360" y="2854440"/>
            <a:ext cx="2552040" cy="154584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usb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4" name="CustomShape 4"/>
          <p:cNvSpPr/>
          <p:nvPr/>
        </p:nvSpPr>
        <p:spPr>
          <a:xfrm>
            <a:off x="3303720" y="3114360"/>
            <a:ext cx="665280" cy="3909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85" name="" descr=""/>
          <p:cNvPicPr/>
          <p:nvPr/>
        </p:nvPicPr>
        <p:blipFill>
          <a:blip r:embed="rId1"/>
          <a:stretch/>
        </p:blipFill>
        <p:spPr>
          <a:xfrm>
            <a:off x="2016000" y="-3429000"/>
            <a:ext cx="7215120" cy="5139000"/>
          </a:xfrm>
          <a:prstGeom prst="rect">
            <a:avLst/>
          </a:prstGeom>
          <a:ln>
            <a:noFill/>
          </a:ln>
        </p:spPr>
      </p:pic>
      <p:pic>
        <p:nvPicPr>
          <p:cNvPr id="1186" name="" descr=""/>
          <p:cNvPicPr/>
          <p:nvPr/>
        </p:nvPicPr>
        <p:blipFill>
          <a:blip r:embed="rId2"/>
          <a:stretch/>
        </p:blipFill>
        <p:spPr>
          <a:xfrm>
            <a:off x="457200" y="4777920"/>
            <a:ext cx="5005440" cy="1710000"/>
          </a:xfrm>
          <a:prstGeom prst="rect">
            <a:avLst/>
          </a:prstGeom>
          <a:ln>
            <a:noFill/>
          </a:ln>
        </p:spPr>
      </p:pic>
      <p:pic>
        <p:nvPicPr>
          <p:cNvPr id="1187" name="" descr=""/>
          <p:cNvPicPr/>
          <p:nvPr/>
        </p:nvPicPr>
        <p:blipFill>
          <a:blip r:embed="rId3"/>
          <a:stretch/>
        </p:blipFill>
        <p:spPr>
          <a:xfrm>
            <a:off x="7538400" y="1280160"/>
            <a:ext cx="5624640" cy="3148200"/>
          </a:xfrm>
          <a:prstGeom prst="rect">
            <a:avLst/>
          </a:prstGeom>
          <a:ln>
            <a:noFill/>
          </a:ln>
        </p:spPr>
      </p:pic>
      <p:pic>
        <p:nvPicPr>
          <p:cNvPr id="1188" name="" descr=""/>
          <p:cNvPicPr/>
          <p:nvPr/>
        </p:nvPicPr>
        <p:blipFill>
          <a:blip r:embed="rId4"/>
          <a:stretch/>
        </p:blipFill>
        <p:spPr>
          <a:xfrm>
            <a:off x="5466960" y="3429000"/>
            <a:ext cx="5212080" cy="685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CustomShape 1"/>
          <p:cNvSpPr/>
          <p:nvPr/>
        </p:nvSpPr>
        <p:spPr>
          <a:xfrm>
            <a:off x="23040" y="6534360"/>
            <a:ext cx="429480" cy="22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340B0EC1-881C-4232-AB7A-41775143B916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0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1" name="CustomShape 3"/>
          <p:cNvSpPr/>
          <p:nvPr/>
        </p:nvSpPr>
        <p:spPr>
          <a:xfrm>
            <a:off x="2655360" y="2854440"/>
            <a:ext cx="2552040" cy="154584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ethernet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2" name="CustomShape 4"/>
          <p:cNvSpPr/>
          <p:nvPr/>
        </p:nvSpPr>
        <p:spPr>
          <a:xfrm>
            <a:off x="3108960" y="3749040"/>
            <a:ext cx="3287160" cy="7268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Ethernet (IEEE 802.3)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3" name="" descr=""/>
          <p:cNvPicPr/>
          <p:nvPr/>
        </p:nvPicPr>
        <p:blipFill>
          <a:blip r:embed="rId1"/>
          <a:stretch/>
        </p:blipFill>
        <p:spPr>
          <a:xfrm>
            <a:off x="3108960" y="-1374480"/>
            <a:ext cx="12193200" cy="1552680"/>
          </a:xfrm>
          <a:prstGeom prst="rect">
            <a:avLst/>
          </a:prstGeom>
          <a:ln>
            <a:noFill/>
          </a:ln>
        </p:spPr>
      </p:pic>
      <p:pic>
        <p:nvPicPr>
          <p:cNvPr id="1194" name="" descr=""/>
          <p:cNvPicPr/>
          <p:nvPr/>
        </p:nvPicPr>
        <p:blipFill>
          <a:blip r:embed="rId2"/>
          <a:stretch/>
        </p:blipFill>
        <p:spPr>
          <a:xfrm>
            <a:off x="8174880" y="914400"/>
            <a:ext cx="6450840" cy="5207400"/>
          </a:xfrm>
          <a:prstGeom prst="rect">
            <a:avLst/>
          </a:prstGeom>
          <a:ln>
            <a:noFill/>
          </a:ln>
        </p:spPr>
      </p:pic>
      <p:pic>
        <p:nvPicPr>
          <p:cNvPr id="1195" name="" descr=""/>
          <p:cNvPicPr/>
          <p:nvPr/>
        </p:nvPicPr>
        <p:blipFill>
          <a:blip r:embed="rId3"/>
          <a:stretch/>
        </p:blipFill>
        <p:spPr>
          <a:xfrm>
            <a:off x="15406200" y="-2011680"/>
            <a:ext cx="7814880" cy="3738240"/>
          </a:xfrm>
          <a:prstGeom prst="rect">
            <a:avLst/>
          </a:prstGeom>
          <a:ln>
            <a:noFill/>
          </a:ln>
        </p:spPr>
      </p:pic>
      <p:pic>
        <p:nvPicPr>
          <p:cNvPr id="1196" name="" descr=""/>
          <p:cNvPicPr/>
          <p:nvPr/>
        </p:nvPicPr>
        <p:blipFill>
          <a:blip r:embed="rId4"/>
          <a:stretch/>
        </p:blipFill>
        <p:spPr>
          <a:xfrm>
            <a:off x="-6790320" y="-3429000"/>
            <a:ext cx="10077840" cy="6853320"/>
          </a:xfrm>
          <a:prstGeom prst="rect">
            <a:avLst/>
          </a:prstGeom>
          <a:ln>
            <a:noFill/>
          </a:ln>
        </p:spPr>
      </p:pic>
      <p:pic>
        <p:nvPicPr>
          <p:cNvPr id="1197" name="" descr=""/>
          <p:cNvPicPr/>
          <p:nvPr/>
        </p:nvPicPr>
        <p:blipFill>
          <a:blip r:embed="rId5"/>
          <a:stretch/>
        </p:blipFill>
        <p:spPr>
          <a:xfrm>
            <a:off x="343080" y="5394960"/>
            <a:ext cx="3767400" cy="3252960"/>
          </a:xfrm>
          <a:prstGeom prst="rect">
            <a:avLst/>
          </a:prstGeom>
          <a:ln>
            <a:noFill/>
          </a:ln>
        </p:spPr>
      </p:pic>
      <p:sp>
        <p:nvSpPr>
          <p:cNvPr id="1198" name="CustomShape 5"/>
          <p:cNvSpPr/>
          <p:nvPr/>
        </p:nvSpPr>
        <p:spPr>
          <a:xfrm>
            <a:off x="5395320" y="7772400"/>
            <a:ext cx="3287160" cy="7268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交换式以太网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CustomShape 1"/>
          <p:cNvSpPr/>
          <p:nvPr/>
        </p:nvSpPr>
        <p:spPr>
          <a:xfrm flipH="1">
            <a:off x="761760" y="548640"/>
            <a:ext cx="1788840" cy="5335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EtherNet/IP Typical Configurations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Star Topology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0" name="CustomShape 2"/>
          <p:cNvSpPr/>
          <p:nvPr/>
        </p:nvSpPr>
        <p:spPr>
          <a:xfrm>
            <a:off x="280080" y="165600"/>
            <a:ext cx="1163628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HW Components related to 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1" name="" descr=""/>
          <p:cNvPicPr/>
          <p:nvPr/>
        </p:nvPicPr>
        <p:blipFill>
          <a:blip r:embed="rId1"/>
          <a:stretch/>
        </p:blipFill>
        <p:spPr>
          <a:xfrm>
            <a:off x="731520" y="1920240"/>
            <a:ext cx="8042040" cy="3927240"/>
          </a:xfrm>
          <a:prstGeom prst="rect">
            <a:avLst/>
          </a:prstGeom>
          <a:ln>
            <a:noFill/>
          </a:ln>
        </p:spPr>
      </p:pic>
      <p:pic>
        <p:nvPicPr>
          <p:cNvPr id="1202" name="" descr=""/>
          <p:cNvPicPr/>
          <p:nvPr/>
        </p:nvPicPr>
        <p:blipFill>
          <a:blip r:embed="rId2"/>
          <a:stretch/>
        </p:blipFill>
        <p:spPr>
          <a:xfrm>
            <a:off x="8229600" y="1665360"/>
            <a:ext cx="4110120" cy="253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43080" y="282960"/>
            <a:ext cx="1151748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BLE framework -- Tasks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43080" y="1009440"/>
            <a:ext cx="11170080" cy="12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36000"/>
          <a:p>
            <a:pPr marL="216000" indent="-21420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BLE_MainTask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the main Task of BLE application. It belongs to application. It includes application layer and BLE stub and UART. It handles BLE command packet send.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Priority:5 LOW(</a:t>
            </a: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宋体"/>
                <a:ea typeface="DejaVu Sans"/>
              </a:rPr>
              <a:t>※</a:t>
            </a: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343080" y="2776680"/>
            <a:ext cx="11170080" cy="12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36000"/>
          <a:p>
            <a:pPr marL="216000" indent="-21420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BLE_RcvEvtTask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BLE event receive Task.it belongs to  BLE framework.it pulls BLE event from message queue and calls Event callback function.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Priority:3 MIDDLE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341280" y="4508640"/>
            <a:ext cx="11170080" cy="12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36000"/>
          <a:p>
            <a:pPr marL="216000" indent="-21420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BLE_RcvUartPollingTask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UART receive polling Task.This task receives data from UART port. It is a workaround, because the UART receive callback don’t work well right now.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Priority:2 HIGH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5"/>
          <p:cNvSpPr/>
          <p:nvPr/>
        </p:nvSpPr>
        <p:spPr>
          <a:xfrm>
            <a:off x="5881680" y="5791320"/>
            <a:ext cx="5921640" cy="81432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※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Priority:BLE_MainTask &lt; BLE_RcvEvtTask &lt; BLE_RcvUartPollingTask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Actual spritzer priority Value we need you suggestion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CustomShape 1"/>
          <p:cNvSpPr/>
          <p:nvPr/>
        </p:nvSpPr>
        <p:spPr>
          <a:xfrm flipH="1">
            <a:off x="761760" y="548640"/>
            <a:ext cx="1788840" cy="5335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EtherNet/IP Typical Configurations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ring Topology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4" name="CustomShape 2"/>
          <p:cNvSpPr/>
          <p:nvPr/>
        </p:nvSpPr>
        <p:spPr>
          <a:xfrm>
            <a:off x="280080" y="165600"/>
            <a:ext cx="1163628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HW Components related to 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5" name="" descr=""/>
          <p:cNvPicPr/>
          <p:nvPr/>
        </p:nvPicPr>
        <p:blipFill>
          <a:blip r:embed="rId1"/>
          <a:stretch/>
        </p:blipFill>
        <p:spPr>
          <a:xfrm>
            <a:off x="1215720" y="2194560"/>
            <a:ext cx="6186240" cy="321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CustomShape 1"/>
          <p:cNvSpPr/>
          <p:nvPr/>
        </p:nvSpPr>
        <p:spPr>
          <a:xfrm flipH="1">
            <a:off x="761760" y="548640"/>
            <a:ext cx="1788840" cy="5335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EtherNet/IP Typical Configurations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linear Topology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7" name="CustomShape 2"/>
          <p:cNvSpPr/>
          <p:nvPr/>
        </p:nvSpPr>
        <p:spPr>
          <a:xfrm>
            <a:off x="280080" y="165600"/>
            <a:ext cx="1163628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HW Components related to 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8" name="" descr=""/>
          <p:cNvPicPr/>
          <p:nvPr/>
        </p:nvPicPr>
        <p:blipFill>
          <a:blip r:embed="rId1"/>
          <a:stretch/>
        </p:blipFill>
        <p:spPr>
          <a:xfrm>
            <a:off x="1490040" y="2560320"/>
            <a:ext cx="6186240" cy="292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10" name="CustomShape 2"/>
          <p:cNvSpPr/>
          <p:nvPr/>
        </p:nvSpPr>
        <p:spPr>
          <a:xfrm>
            <a:off x="6036120" y="1252800"/>
            <a:ext cx="2510640" cy="3119400"/>
          </a:xfrm>
          <a:prstGeom prst="rect">
            <a:avLst/>
          </a:prstGeom>
          <a:solidFill>
            <a:srgbClr val="ffffff"/>
          </a:solidFill>
          <a:ln cap="rnd" w="25560">
            <a:solidFill>
              <a:srgbClr val="4f81bd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1" name="CustomShape 3"/>
          <p:cNvSpPr/>
          <p:nvPr/>
        </p:nvSpPr>
        <p:spPr>
          <a:xfrm>
            <a:off x="6810120" y="3484080"/>
            <a:ext cx="963000" cy="64332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Flash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2" name="CustomShape 4"/>
          <p:cNvSpPr/>
          <p:nvPr/>
        </p:nvSpPr>
        <p:spPr>
          <a:xfrm>
            <a:off x="6496560" y="4181760"/>
            <a:ext cx="1976040" cy="18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3" name="CustomShape 5"/>
          <p:cNvSpPr/>
          <p:nvPr/>
        </p:nvSpPr>
        <p:spPr>
          <a:xfrm>
            <a:off x="6296760" y="1467720"/>
            <a:ext cx="1988640" cy="172044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Note draw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4" name="CustomShape 6"/>
          <p:cNvSpPr/>
          <p:nvPr/>
        </p:nvSpPr>
        <p:spPr>
          <a:xfrm>
            <a:off x="6612840" y="2396160"/>
            <a:ext cx="1443240" cy="7110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5" name="CustomShape 7"/>
          <p:cNvSpPr/>
          <p:nvPr/>
        </p:nvSpPr>
        <p:spPr>
          <a:xfrm>
            <a:off x="6623640" y="1785960"/>
            <a:ext cx="1443240" cy="52848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Paper pencil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6" name="CustomShape 8"/>
          <p:cNvSpPr/>
          <p:nvPr/>
        </p:nvSpPr>
        <p:spPr>
          <a:xfrm>
            <a:off x="7408440" y="2243520"/>
            <a:ext cx="360" cy="132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7" name="Line 9"/>
          <p:cNvSpPr/>
          <p:nvPr/>
        </p:nvSpPr>
        <p:spPr>
          <a:xfrm flipH="1" flipV="1">
            <a:off x="7293240" y="3193200"/>
            <a:ext cx="720" cy="2905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8" name="CustomShape 10"/>
          <p:cNvSpPr/>
          <p:nvPr/>
        </p:nvSpPr>
        <p:spPr>
          <a:xfrm>
            <a:off x="7627680" y="3138840"/>
            <a:ext cx="1237320" cy="3189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Save log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9" name="CustomShape 11"/>
          <p:cNvSpPr/>
          <p:nvPr/>
        </p:nvSpPr>
        <p:spPr>
          <a:xfrm>
            <a:off x="2173680" y="1371600"/>
            <a:ext cx="2510640" cy="3119400"/>
          </a:xfrm>
          <a:prstGeom prst="rect">
            <a:avLst/>
          </a:prstGeom>
          <a:solidFill>
            <a:srgbClr val="ffffff"/>
          </a:solidFill>
          <a:ln cap="rnd" w="25560">
            <a:solidFill>
              <a:srgbClr val="4f81bd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CustomShape 12"/>
          <p:cNvSpPr/>
          <p:nvPr/>
        </p:nvSpPr>
        <p:spPr>
          <a:xfrm>
            <a:off x="2947680" y="3602880"/>
            <a:ext cx="963000" cy="64332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eye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1" name="CustomShape 13"/>
          <p:cNvSpPr/>
          <p:nvPr/>
        </p:nvSpPr>
        <p:spPr>
          <a:xfrm>
            <a:off x="2634120" y="4300560"/>
            <a:ext cx="1976040" cy="18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Spritzer Standalone 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2" name="CustomShape 14"/>
          <p:cNvSpPr/>
          <p:nvPr/>
        </p:nvSpPr>
        <p:spPr>
          <a:xfrm>
            <a:off x="2434320" y="1586520"/>
            <a:ext cx="1988640" cy="172044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search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3" name="CustomShape 15"/>
          <p:cNvSpPr/>
          <p:nvPr/>
        </p:nvSpPr>
        <p:spPr>
          <a:xfrm>
            <a:off x="2750400" y="2514960"/>
            <a:ext cx="1443240" cy="7110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book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4" name="CustomShape 16"/>
          <p:cNvSpPr/>
          <p:nvPr/>
        </p:nvSpPr>
        <p:spPr>
          <a:xfrm>
            <a:off x="2761200" y="1904760"/>
            <a:ext cx="1443240" cy="52848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web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5" name="CustomShape 17"/>
          <p:cNvSpPr/>
          <p:nvPr/>
        </p:nvSpPr>
        <p:spPr>
          <a:xfrm>
            <a:off x="3546000" y="2362320"/>
            <a:ext cx="360" cy="132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Line 18"/>
          <p:cNvSpPr/>
          <p:nvPr/>
        </p:nvSpPr>
        <p:spPr>
          <a:xfrm flipH="1" flipV="1">
            <a:off x="3430800" y="3312000"/>
            <a:ext cx="720" cy="2905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CustomShape 19"/>
          <p:cNvSpPr/>
          <p:nvPr/>
        </p:nvSpPr>
        <p:spPr>
          <a:xfrm>
            <a:off x="3765240" y="3257640"/>
            <a:ext cx="1216440" cy="3189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Save log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8" name="CustomShape 20"/>
          <p:cNvSpPr/>
          <p:nvPr/>
        </p:nvSpPr>
        <p:spPr>
          <a:xfrm>
            <a:off x="1554480" y="2080800"/>
            <a:ext cx="1105920" cy="720720"/>
          </a:xfrm>
          <a:prstGeom prst="flowChartMagneticDrum">
            <a:avLst/>
          </a:prstGeom>
          <a:gradFill>
            <a:gsLst>
              <a:gs pos="0">
                <a:srgbClr val="d0d0d0"/>
              </a:gs>
              <a:gs pos="100000">
                <a:srgbClr val="ededed"/>
              </a:gs>
            </a:gsLst>
            <a:lin ang="16200000"/>
          </a:gra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 I/F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(SPI)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9" name="CustomShape 21"/>
          <p:cNvSpPr/>
          <p:nvPr/>
        </p:nvSpPr>
        <p:spPr>
          <a:xfrm flipV="1">
            <a:off x="5077800" y="2095200"/>
            <a:ext cx="861120" cy="1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CustomShape 22"/>
          <p:cNvSpPr/>
          <p:nvPr/>
        </p:nvSpPr>
        <p:spPr>
          <a:xfrm>
            <a:off x="4908960" y="2548080"/>
            <a:ext cx="1710000" cy="1071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CustomShape 23"/>
          <p:cNvSpPr/>
          <p:nvPr/>
        </p:nvSpPr>
        <p:spPr>
          <a:xfrm>
            <a:off x="4960440" y="2503440"/>
            <a:ext cx="887040" cy="184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Sensors eys ears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2" name="CustomShape 24"/>
          <p:cNvSpPr/>
          <p:nvPr/>
        </p:nvSpPr>
        <p:spPr>
          <a:xfrm>
            <a:off x="4985280" y="2855880"/>
            <a:ext cx="1532520" cy="670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3" name="CustomShape 25"/>
          <p:cNvSpPr/>
          <p:nvPr/>
        </p:nvSpPr>
        <p:spPr>
          <a:xfrm flipH="1">
            <a:off x="5748840" y="2692800"/>
            <a:ext cx="441000" cy="158040"/>
          </a:xfrm>
          <a:prstGeom prst="curvedConnector4">
            <a:avLst>
              <a:gd name="adj1" fmla="val -54283"/>
              <a:gd name="adj2" fmla="val 79052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CustomShape 26"/>
          <p:cNvSpPr/>
          <p:nvPr/>
        </p:nvSpPr>
        <p:spPr>
          <a:xfrm>
            <a:off x="4937760" y="1695240"/>
            <a:ext cx="1213200" cy="2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Find 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5" name="CustomShape 27"/>
          <p:cNvSpPr/>
          <p:nvPr/>
        </p:nvSpPr>
        <p:spPr>
          <a:xfrm>
            <a:off x="5852160" y="731520"/>
            <a:ext cx="1237320" cy="3189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6" name="CustomShape 28"/>
          <p:cNvSpPr/>
          <p:nvPr/>
        </p:nvSpPr>
        <p:spPr>
          <a:xfrm>
            <a:off x="9334800" y="1630800"/>
            <a:ext cx="2510640" cy="3119400"/>
          </a:xfrm>
          <a:prstGeom prst="rect">
            <a:avLst/>
          </a:prstGeom>
          <a:solidFill>
            <a:srgbClr val="ffffff"/>
          </a:solidFill>
          <a:ln cap="rnd" w="25560">
            <a:solidFill>
              <a:srgbClr val="4f81bd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7" name="CustomShape 29"/>
          <p:cNvSpPr/>
          <p:nvPr/>
        </p:nvSpPr>
        <p:spPr>
          <a:xfrm>
            <a:off x="12710160" y="3924000"/>
            <a:ext cx="963000" cy="64332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Distribute store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8" name="CustomShape 30"/>
          <p:cNvSpPr/>
          <p:nvPr/>
        </p:nvSpPr>
        <p:spPr>
          <a:xfrm>
            <a:off x="9795240" y="4559760"/>
            <a:ext cx="1976040" cy="18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Spritzer Standalone 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9" name="CustomShape 31"/>
          <p:cNvSpPr/>
          <p:nvPr/>
        </p:nvSpPr>
        <p:spPr>
          <a:xfrm>
            <a:off x="9595440" y="1845720"/>
            <a:ext cx="1988640" cy="172044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0" name="CustomShape 32"/>
          <p:cNvSpPr/>
          <p:nvPr/>
        </p:nvSpPr>
        <p:spPr>
          <a:xfrm>
            <a:off x="9595440" y="2774160"/>
            <a:ext cx="1759320" cy="7110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Git historycal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1" name="CustomShape 33"/>
          <p:cNvSpPr/>
          <p:nvPr/>
        </p:nvSpPr>
        <p:spPr>
          <a:xfrm>
            <a:off x="9922320" y="2163960"/>
            <a:ext cx="1443240" cy="52848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Could fix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improve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2" name="CustomShape 34"/>
          <p:cNvSpPr/>
          <p:nvPr/>
        </p:nvSpPr>
        <p:spPr>
          <a:xfrm>
            <a:off x="10707120" y="2621520"/>
            <a:ext cx="360" cy="132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3" name="Line 35"/>
          <p:cNvSpPr/>
          <p:nvPr/>
        </p:nvSpPr>
        <p:spPr>
          <a:xfrm flipH="1" flipV="1">
            <a:off x="10591920" y="3571200"/>
            <a:ext cx="720" cy="2905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4" name="CustomShape 36"/>
          <p:cNvSpPr/>
          <p:nvPr/>
        </p:nvSpPr>
        <p:spPr>
          <a:xfrm>
            <a:off x="12527280" y="3474720"/>
            <a:ext cx="1237320" cy="3189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github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5" name="CustomShape 37"/>
          <p:cNvSpPr/>
          <p:nvPr/>
        </p:nvSpPr>
        <p:spPr>
          <a:xfrm flipV="1">
            <a:off x="8551440" y="2260800"/>
            <a:ext cx="861120" cy="1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6" name="CustomShape 38"/>
          <p:cNvSpPr/>
          <p:nvPr/>
        </p:nvSpPr>
        <p:spPr>
          <a:xfrm flipV="1">
            <a:off x="11850120" y="4292640"/>
            <a:ext cx="861120" cy="1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CustomShape 1"/>
          <p:cNvSpPr/>
          <p:nvPr/>
        </p:nvSpPr>
        <p:spPr>
          <a:xfrm flipH="1">
            <a:off x="761760" y="548640"/>
            <a:ext cx="1788840" cy="5335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Cpu mmu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8" name="CustomShape 2"/>
          <p:cNvSpPr/>
          <p:nvPr/>
        </p:nvSpPr>
        <p:spPr>
          <a:xfrm>
            <a:off x="280080" y="165600"/>
            <a:ext cx="1163628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HW Components related to 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9" name="" descr=""/>
          <p:cNvPicPr/>
          <p:nvPr/>
        </p:nvPicPr>
        <p:blipFill>
          <a:blip r:embed="rId1"/>
          <a:stretch/>
        </p:blipFill>
        <p:spPr>
          <a:xfrm>
            <a:off x="731520" y="1381320"/>
            <a:ext cx="6071760" cy="4557600"/>
          </a:xfrm>
          <a:prstGeom prst="rect">
            <a:avLst/>
          </a:prstGeom>
          <a:ln>
            <a:noFill/>
          </a:ln>
        </p:spPr>
      </p:pic>
      <p:pic>
        <p:nvPicPr>
          <p:cNvPr id="1250" name="" descr=""/>
          <p:cNvPicPr/>
          <p:nvPr/>
        </p:nvPicPr>
        <p:blipFill>
          <a:blip r:embed="rId2"/>
          <a:stretch/>
        </p:blipFill>
        <p:spPr>
          <a:xfrm>
            <a:off x="6542280" y="1280160"/>
            <a:ext cx="6071760" cy="4557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Line 1"/>
          <p:cNvSpPr/>
          <p:nvPr/>
        </p:nvSpPr>
        <p:spPr>
          <a:xfrm>
            <a:off x="731520" y="484632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52" name="CustomShape 2"/>
          <p:cNvSpPr/>
          <p:nvPr/>
        </p:nvSpPr>
        <p:spPr>
          <a:xfrm>
            <a:off x="2651760" y="-1737360"/>
            <a:ext cx="5118120" cy="1551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3" name="CustomShape 3"/>
          <p:cNvSpPr/>
          <p:nvPr/>
        </p:nvSpPr>
        <p:spPr>
          <a:xfrm>
            <a:off x="3108960" y="-97884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prefix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4" name="CustomShape 4"/>
          <p:cNvSpPr/>
          <p:nvPr/>
        </p:nvSpPr>
        <p:spPr>
          <a:xfrm>
            <a:off x="4663440" y="-107028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root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5" name="CustomShape 5"/>
          <p:cNvSpPr/>
          <p:nvPr/>
        </p:nvSpPr>
        <p:spPr>
          <a:xfrm>
            <a:off x="897480" y="420624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1, See: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6" name="CustomShape 6"/>
          <p:cNvSpPr/>
          <p:nvPr/>
        </p:nvSpPr>
        <p:spPr>
          <a:xfrm flipH="1">
            <a:off x="2740320" y="385308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Sentence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7" name="CustomShape 7"/>
          <p:cNvSpPr/>
          <p:nvPr/>
        </p:nvSpPr>
        <p:spPr>
          <a:xfrm>
            <a:off x="897480" y="514764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2, Voice read: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8" name="Line 8"/>
          <p:cNvSpPr/>
          <p:nvPr/>
        </p:nvSpPr>
        <p:spPr>
          <a:xfrm>
            <a:off x="4114800" y="4114800"/>
            <a:ext cx="210312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9" name="CustomShape 9"/>
          <p:cNvSpPr/>
          <p:nvPr/>
        </p:nvSpPr>
        <p:spPr>
          <a:xfrm flipH="1">
            <a:off x="6289200" y="385308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paragraph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0" name="CustomShape 10"/>
          <p:cNvSpPr/>
          <p:nvPr/>
        </p:nvSpPr>
        <p:spPr>
          <a:xfrm flipH="1">
            <a:off x="7769520" y="385308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artical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1" name="CustomShape 11"/>
          <p:cNvSpPr/>
          <p:nvPr/>
        </p:nvSpPr>
        <p:spPr>
          <a:xfrm>
            <a:off x="6292440" y="-100584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suffix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2" name="CustomShape 12"/>
          <p:cNvSpPr/>
          <p:nvPr/>
        </p:nvSpPr>
        <p:spPr>
          <a:xfrm>
            <a:off x="2609280" y="1463040"/>
            <a:ext cx="771480" cy="570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3" name="CustomShape 13"/>
          <p:cNvSpPr/>
          <p:nvPr/>
        </p:nvSpPr>
        <p:spPr>
          <a:xfrm>
            <a:off x="2517840" y="2444760"/>
            <a:ext cx="771480" cy="570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4" name="CustomShape 14"/>
          <p:cNvSpPr/>
          <p:nvPr/>
        </p:nvSpPr>
        <p:spPr>
          <a:xfrm>
            <a:off x="4084560" y="1645920"/>
            <a:ext cx="1216440" cy="15519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 ,func, force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5" name="Line 15"/>
          <p:cNvSpPr/>
          <p:nvPr/>
        </p:nvSpPr>
        <p:spPr>
          <a:xfrm>
            <a:off x="3383280" y="1828800"/>
            <a:ext cx="4572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66" name="Line 16"/>
          <p:cNvSpPr/>
          <p:nvPr/>
        </p:nvSpPr>
        <p:spPr>
          <a:xfrm>
            <a:off x="3474720" y="2743200"/>
            <a:ext cx="4572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67" name="Line 1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68" name="CustomShape 18"/>
          <p:cNvSpPr/>
          <p:nvPr/>
        </p:nvSpPr>
        <p:spPr>
          <a:xfrm>
            <a:off x="3840480" y="0"/>
            <a:ext cx="1216440" cy="118620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 ,func, force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9" name="CustomShape 19"/>
          <p:cNvSpPr/>
          <p:nvPr/>
        </p:nvSpPr>
        <p:spPr>
          <a:xfrm>
            <a:off x="3066480" y="2993400"/>
            <a:ext cx="771480" cy="570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70" name="" descr=""/>
          <p:cNvPicPr/>
          <p:nvPr/>
        </p:nvPicPr>
        <p:blipFill>
          <a:blip r:embed="rId1"/>
          <a:stretch/>
        </p:blipFill>
        <p:spPr>
          <a:xfrm>
            <a:off x="-2194560" y="-1055160"/>
            <a:ext cx="3235680" cy="2607120"/>
          </a:xfrm>
          <a:prstGeom prst="rect">
            <a:avLst/>
          </a:prstGeom>
          <a:ln>
            <a:noFill/>
          </a:ln>
        </p:spPr>
      </p:pic>
      <p:pic>
        <p:nvPicPr>
          <p:cNvPr id="1271" name="" descr=""/>
          <p:cNvPicPr/>
          <p:nvPr/>
        </p:nvPicPr>
        <p:blipFill>
          <a:blip r:embed="rId2"/>
          <a:stretch/>
        </p:blipFill>
        <p:spPr>
          <a:xfrm>
            <a:off x="-4754880" y="3259800"/>
            <a:ext cx="4940640" cy="3778560"/>
          </a:xfrm>
          <a:prstGeom prst="rect">
            <a:avLst/>
          </a:prstGeom>
          <a:ln>
            <a:noFill/>
          </a:ln>
        </p:spPr>
      </p:pic>
      <p:pic>
        <p:nvPicPr>
          <p:cNvPr id="1272" name="" descr=""/>
          <p:cNvPicPr/>
          <p:nvPr/>
        </p:nvPicPr>
        <p:blipFill>
          <a:blip r:embed="rId3"/>
          <a:stretch/>
        </p:blipFill>
        <p:spPr>
          <a:xfrm>
            <a:off x="-182880" y="-3429000"/>
            <a:ext cx="2416320" cy="2673720"/>
          </a:xfrm>
          <a:prstGeom prst="rect">
            <a:avLst/>
          </a:prstGeom>
          <a:ln>
            <a:noFill/>
          </a:ln>
        </p:spPr>
      </p:pic>
      <p:pic>
        <p:nvPicPr>
          <p:cNvPr id="1273" name="" descr=""/>
          <p:cNvPicPr/>
          <p:nvPr/>
        </p:nvPicPr>
        <p:blipFill>
          <a:blip r:embed="rId4"/>
          <a:stretch/>
        </p:blipFill>
        <p:spPr>
          <a:xfrm>
            <a:off x="10744560" y="-3429000"/>
            <a:ext cx="5712120" cy="4245120"/>
          </a:xfrm>
          <a:prstGeom prst="rect">
            <a:avLst/>
          </a:prstGeom>
          <a:ln>
            <a:noFill/>
          </a:ln>
        </p:spPr>
      </p:pic>
      <p:pic>
        <p:nvPicPr>
          <p:cNvPr id="1274" name="" descr=""/>
          <p:cNvPicPr/>
          <p:nvPr/>
        </p:nvPicPr>
        <p:blipFill>
          <a:blip r:embed="rId5"/>
          <a:stretch/>
        </p:blipFill>
        <p:spPr>
          <a:xfrm>
            <a:off x="10729440" y="1604520"/>
            <a:ext cx="3807000" cy="3330720"/>
          </a:xfrm>
          <a:prstGeom prst="rect">
            <a:avLst/>
          </a:prstGeom>
          <a:ln>
            <a:noFill/>
          </a:ln>
        </p:spPr>
      </p:pic>
      <p:pic>
        <p:nvPicPr>
          <p:cNvPr id="1275" name="" descr=""/>
          <p:cNvPicPr/>
          <p:nvPr/>
        </p:nvPicPr>
        <p:blipFill>
          <a:blip r:embed="rId6"/>
          <a:stretch/>
        </p:blipFill>
        <p:spPr>
          <a:xfrm>
            <a:off x="11978640" y="4368600"/>
            <a:ext cx="1768680" cy="257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CustomShape 2"/>
          <p:cNvSpPr/>
          <p:nvPr/>
        </p:nvSpPr>
        <p:spPr>
          <a:xfrm>
            <a:off x="2743200" y="731880"/>
            <a:ext cx="2256480" cy="4110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8" name="CustomShape 3"/>
          <p:cNvSpPr/>
          <p:nvPr/>
        </p:nvSpPr>
        <p:spPr>
          <a:xfrm>
            <a:off x="2907000" y="20808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name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9" name="CustomShape 4"/>
          <p:cNvSpPr/>
          <p:nvPr/>
        </p:nvSpPr>
        <p:spPr>
          <a:xfrm>
            <a:off x="2834640" y="192024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Achillies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Addams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adrian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0" name="CustomShape 5"/>
          <p:cNvSpPr/>
          <p:nvPr/>
        </p:nvSpPr>
        <p:spPr>
          <a:xfrm>
            <a:off x="2815560" y="265176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Julie kelly orielly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1" name="CustomShape 6"/>
          <p:cNvSpPr/>
          <p:nvPr/>
        </p:nvSpPr>
        <p:spPr>
          <a:xfrm>
            <a:off x="4644360" y="203652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Ava addams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2" name="CustomShape 7"/>
          <p:cNvSpPr/>
          <p:nvPr/>
        </p:nvSpPr>
        <p:spPr>
          <a:xfrm>
            <a:off x="4857480" y="316836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Nathan adrian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3" name="" descr=""/>
          <p:cNvPicPr/>
          <p:nvPr/>
        </p:nvPicPr>
        <p:blipFill>
          <a:blip r:embed="rId1"/>
          <a:stretch/>
        </p:blipFill>
        <p:spPr>
          <a:xfrm>
            <a:off x="10361880" y="-3429000"/>
            <a:ext cx="4081320" cy="1861920"/>
          </a:xfrm>
          <a:prstGeom prst="rect">
            <a:avLst/>
          </a:prstGeom>
          <a:ln>
            <a:noFill/>
          </a:ln>
        </p:spPr>
      </p:pic>
      <p:pic>
        <p:nvPicPr>
          <p:cNvPr id="1284" name="" descr=""/>
          <p:cNvPicPr/>
          <p:nvPr/>
        </p:nvPicPr>
        <p:blipFill>
          <a:blip r:embed="rId2"/>
          <a:stretch/>
        </p:blipFill>
        <p:spPr>
          <a:xfrm>
            <a:off x="11978640" y="-1371600"/>
            <a:ext cx="2138040" cy="2138040"/>
          </a:xfrm>
          <a:prstGeom prst="rect">
            <a:avLst/>
          </a:prstGeom>
          <a:ln>
            <a:noFill/>
          </a:ln>
        </p:spPr>
      </p:pic>
      <p:pic>
        <p:nvPicPr>
          <p:cNvPr id="1285" name="" descr=""/>
          <p:cNvPicPr/>
          <p:nvPr/>
        </p:nvPicPr>
        <p:blipFill>
          <a:blip r:embed="rId3"/>
          <a:stretch/>
        </p:blipFill>
        <p:spPr>
          <a:xfrm>
            <a:off x="6400800" y="1097640"/>
            <a:ext cx="12187080" cy="6852960"/>
          </a:xfrm>
          <a:prstGeom prst="rect">
            <a:avLst/>
          </a:prstGeom>
          <a:ln>
            <a:noFill/>
          </a:ln>
        </p:spPr>
      </p:pic>
      <p:sp>
        <p:nvSpPr>
          <p:cNvPr id="1286" name="CustomShape 8"/>
          <p:cNvSpPr/>
          <p:nvPr/>
        </p:nvSpPr>
        <p:spPr>
          <a:xfrm>
            <a:off x="3657600" y="-1803960"/>
            <a:ext cx="1934640" cy="9766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Nature and tree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Moon stars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7" name="CustomShape 9"/>
          <p:cNvSpPr/>
          <p:nvPr/>
        </p:nvSpPr>
        <p:spPr>
          <a:xfrm>
            <a:off x="895680" y="-2743200"/>
            <a:ext cx="1934640" cy="9766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My campany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My lab library website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8" name="CustomShape 10"/>
          <p:cNvSpPr/>
          <p:nvPr/>
        </p:nvSpPr>
        <p:spPr>
          <a:xfrm>
            <a:off x="2857680" y="-3200400"/>
            <a:ext cx="1934640" cy="9766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Picture &amp; abstraction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9" name="CustomShape 11"/>
          <p:cNvSpPr/>
          <p:nvPr/>
        </p:nvSpPr>
        <p:spPr>
          <a:xfrm flipH="1">
            <a:off x="5371200" y="-328104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LOGO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0" name="CustomShape 12"/>
          <p:cNvSpPr/>
          <p:nvPr/>
        </p:nvSpPr>
        <p:spPr>
          <a:xfrm>
            <a:off x="153360" y="-90720"/>
            <a:ext cx="1765080" cy="584964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Cayenne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Yosemite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Reese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Ranger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Cruise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Endurence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Jack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92" name="CustomShape 2"/>
          <p:cNvSpPr/>
          <p:nvPr/>
        </p:nvSpPr>
        <p:spPr>
          <a:xfrm flipH="1">
            <a:off x="1529640" y="493560"/>
            <a:ext cx="1788840" cy="5335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LE single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3" name="CustomShape 3"/>
          <p:cNvSpPr/>
          <p:nvPr/>
        </p:nvSpPr>
        <p:spPr>
          <a:xfrm flipH="1">
            <a:off x="1677600" y="4710240"/>
            <a:ext cx="1910880" cy="778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Low energy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4" name="CustomShape 4"/>
          <p:cNvSpPr/>
          <p:nvPr/>
        </p:nvSpPr>
        <p:spPr>
          <a:xfrm flipH="1">
            <a:off x="1494720" y="3096000"/>
            <a:ext cx="1819440" cy="593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L2CAP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5" name="CustomShape 5"/>
          <p:cNvSpPr/>
          <p:nvPr/>
        </p:nvSpPr>
        <p:spPr>
          <a:xfrm flipH="1">
            <a:off x="1836000" y="139212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General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Attribute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6" name="CustomShape 6"/>
          <p:cNvSpPr/>
          <p:nvPr/>
        </p:nvSpPr>
        <p:spPr>
          <a:xfrm flipH="1">
            <a:off x="1855440" y="223092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7" name="CustomShape 7"/>
          <p:cNvSpPr/>
          <p:nvPr/>
        </p:nvSpPr>
        <p:spPr>
          <a:xfrm>
            <a:off x="1769040" y="4059720"/>
            <a:ext cx="1503000" cy="2959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8" name="CustomShape 8"/>
          <p:cNvSpPr/>
          <p:nvPr/>
        </p:nvSpPr>
        <p:spPr>
          <a:xfrm>
            <a:off x="1097280" y="274320"/>
            <a:ext cx="2500560" cy="575604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CustomShape 9"/>
          <p:cNvSpPr/>
          <p:nvPr/>
        </p:nvSpPr>
        <p:spPr>
          <a:xfrm flipH="1">
            <a:off x="5461560" y="676440"/>
            <a:ext cx="1788840" cy="5335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LE single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0" name="CustomShape 10"/>
          <p:cNvSpPr/>
          <p:nvPr/>
        </p:nvSpPr>
        <p:spPr>
          <a:xfrm flipH="1">
            <a:off x="5609520" y="4893120"/>
            <a:ext cx="1910880" cy="778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Low energy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1" name="CustomShape 11"/>
          <p:cNvSpPr/>
          <p:nvPr/>
        </p:nvSpPr>
        <p:spPr>
          <a:xfrm flipH="1">
            <a:off x="5426640" y="3278880"/>
            <a:ext cx="1819440" cy="593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sk_buff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2" name="CustomShape 12"/>
          <p:cNvSpPr/>
          <p:nvPr/>
        </p:nvSpPr>
        <p:spPr>
          <a:xfrm flipH="1">
            <a:off x="5767920" y="157500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3" name="CustomShape 13"/>
          <p:cNvSpPr/>
          <p:nvPr/>
        </p:nvSpPr>
        <p:spPr>
          <a:xfrm flipH="1">
            <a:off x="5787360" y="241380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4" name="CustomShape 14"/>
          <p:cNvSpPr/>
          <p:nvPr/>
        </p:nvSpPr>
        <p:spPr>
          <a:xfrm>
            <a:off x="5700960" y="4242600"/>
            <a:ext cx="1503000" cy="2959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5" name="CustomShape 15"/>
          <p:cNvSpPr/>
          <p:nvPr/>
        </p:nvSpPr>
        <p:spPr>
          <a:xfrm>
            <a:off x="5029200" y="457200"/>
            <a:ext cx="2500560" cy="575604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CustomShape 1"/>
          <p:cNvSpPr/>
          <p:nvPr/>
        </p:nvSpPr>
        <p:spPr>
          <a:xfrm flipH="1">
            <a:off x="1836000" y="139752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PPP 3G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7" name="" descr=""/>
          <p:cNvPicPr/>
          <p:nvPr/>
        </p:nvPicPr>
        <p:blipFill>
          <a:blip r:embed="rId1"/>
          <a:stretch/>
        </p:blipFill>
        <p:spPr>
          <a:xfrm>
            <a:off x="640080" y="2286000"/>
            <a:ext cx="5957640" cy="4443120"/>
          </a:xfrm>
          <a:prstGeom prst="rect">
            <a:avLst/>
          </a:prstGeom>
          <a:ln>
            <a:noFill/>
          </a:ln>
        </p:spPr>
      </p:pic>
      <p:pic>
        <p:nvPicPr>
          <p:cNvPr id="1308" name="" descr=""/>
          <p:cNvPicPr/>
          <p:nvPr/>
        </p:nvPicPr>
        <p:blipFill>
          <a:blip r:embed="rId2"/>
          <a:stretch/>
        </p:blipFill>
        <p:spPr>
          <a:xfrm>
            <a:off x="7125120" y="2468880"/>
            <a:ext cx="5214600" cy="3833640"/>
          </a:xfrm>
          <a:prstGeom prst="rect">
            <a:avLst/>
          </a:prstGeom>
          <a:ln>
            <a:noFill/>
          </a:ln>
        </p:spPr>
      </p:pic>
      <p:sp>
        <p:nvSpPr>
          <p:cNvPr id="1309" name="CustomShape 2"/>
          <p:cNvSpPr/>
          <p:nvPr/>
        </p:nvSpPr>
        <p:spPr>
          <a:xfrm>
            <a:off x="914400" y="548640"/>
            <a:ext cx="3835800" cy="6354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 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Linux PPP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详细介绍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http://blog.csdn.net/jmq_0000/article/details/7105287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0" name="" descr=""/>
          <p:cNvPicPr/>
          <p:nvPr/>
        </p:nvPicPr>
        <p:blipFill>
          <a:blip r:embed="rId3"/>
          <a:stretch/>
        </p:blipFill>
        <p:spPr>
          <a:xfrm>
            <a:off x="5755320" y="-742680"/>
            <a:ext cx="3566880" cy="302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CustomShape 1"/>
          <p:cNvSpPr/>
          <p:nvPr/>
        </p:nvSpPr>
        <p:spPr>
          <a:xfrm flipH="1">
            <a:off x="1640880" y="1188720"/>
            <a:ext cx="1732680" cy="818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Network driver 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2" name="CustomShape 2"/>
          <p:cNvSpPr/>
          <p:nvPr/>
        </p:nvSpPr>
        <p:spPr>
          <a:xfrm>
            <a:off x="914400" y="548640"/>
            <a:ext cx="3835800" cy="6354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 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http://www.slideshare.net/hugolu/the-linux-networking-architecture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3" name="" descr=""/>
          <p:cNvPicPr/>
          <p:nvPr/>
        </p:nvPicPr>
        <p:blipFill>
          <a:blip r:embed="rId1"/>
          <a:stretch/>
        </p:blipFill>
        <p:spPr>
          <a:xfrm>
            <a:off x="731520" y="1838520"/>
            <a:ext cx="6071760" cy="4557600"/>
          </a:xfrm>
          <a:prstGeom prst="rect">
            <a:avLst/>
          </a:prstGeom>
          <a:ln>
            <a:noFill/>
          </a:ln>
        </p:spPr>
      </p:pic>
      <p:pic>
        <p:nvPicPr>
          <p:cNvPr id="1314" name="" descr=""/>
          <p:cNvPicPr/>
          <p:nvPr/>
        </p:nvPicPr>
        <p:blipFill>
          <a:blip r:embed="rId2"/>
          <a:stretch/>
        </p:blipFill>
        <p:spPr>
          <a:xfrm>
            <a:off x="6004800" y="1674360"/>
            <a:ext cx="6071760" cy="4557600"/>
          </a:xfrm>
          <a:prstGeom prst="rect">
            <a:avLst/>
          </a:prstGeom>
          <a:ln>
            <a:noFill/>
          </a:ln>
        </p:spPr>
      </p:pic>
      <p:pic>
        <p:nvPicPr>
          <p:cNvPr id="1315" name="" descr=""/>
          <p:cNvPicPr/>
          <p:nvPr/>
        </p:nvPicPr>
        <p:blipFill>
          <a:blip r:embed="rId3"/>
          <a:stretch/>
        </p:blipFill>
        <p:spPr>
          <a:xfrm>
            <a:off x="1787400" y="5724360"/>
            <a:ext cx="6071760" cy="4557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CustomShape 1"/>
          <p:cNvSpPr/>
          <p:nvPr/>
        </p:nvSpPr>
        <p:spPr>
          <a:xfrm flipH="1">
            <a:off x="1836000" y="139752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7" name="CustomShape 2"/>
          <p:cNvSpPr/>
          <p:nvPr/>
        </p:nvSpPr>
        <p:spPr>
          <a:xfrm>
            <a:off x="914400" y="548640"/>
            <a:ext cx="3835800" cy="6354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18" name="" descr=""/>
          <p:cNvPicPr/>
          <p:nvPr/>
        </p:nvPicPr>
        <p:blipFill>
          <a:blip r:embed="rId1"/>
          <a:stretch/>
        </p:blipFill>
        <p:spPr>
          <a:xfrm>
            <a:off x="9894960" y="1616760"/>
            <a:ext cx="5233680" cy="570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43080" y="282960"/>
            <a:ext cx="1151748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BLE framework -- Tasks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1227600" y="1537560"/>
            <a:ext cx="3524760" cy="39060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3"/>
          <p:cNvSpPr/>
          <p:nvPr/>
        </p:nvSpPr>
        <p:spPr>
          <a:xfrm>
            <a:off x="7065720" y="3194280"/>
            <a:ext cx="1870560" cy="1054440"/>
          </a:xfrm>
          <a:prstGeom prst="rect">
            <a:avLst/>
          </a:prstGeom>
          <a:solidFill>
            <a:srgbClr val="f2dcdb"/>
          </a:solidFill>
          <a:ln w="2556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 receive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event 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1589760" y="1869120"/>
            <a:ext cx="2800080" cy="42624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5"/>
          <p:cNvSpPr/>
          <p:nvPr/>
        </p:nvSpPr>
        <p:spPr>
          <a:xfrm>
            <a:off x="1587240" y="3200400"/>
            <a:ext cx="1399680" cy="104832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 CMD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6"/>
          <p:cNvSpPr/>
          <p:nvPr/>
        </p:nvSpPr>
        <p:spPr>
          <a:xfrm>
            <a:off x="2055240" y="2300760"/>
            <a:ext cx="360" cy="89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7"/>
          <p:cNvSpPr/>
          <p:nvPr/>
        </p:nvSpPr>
        <p:spPr>
          <a:xfrm>
            <a:off x="3778200" y="4254480"/>
            <a:ext cx="360" cy="63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ac090"/>
            </a:solidFill>
            <a:miter/>
            <a:head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8"/>
          <p:cNvSpPr/>
          <p:nvPr/>
        </p:nvSpPr>
        <p:spPr>
          <a:xfrm>
            <a:off x="1587240" y="4897080"/>
            <a:ext cx="2802600" cy="40140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9"/>
          <p:cNvSpPr/>
          <p:nvPr/>
        </p:nvSpPr>
        <p:spPr>
          <a:xfrm>
            <a:off x="2055240" y="4254480"/>
            <a:ext cx="360" cy="63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10"/>
          <p:cNvSpPr/>
          <p:nvPr/>
        </p:nvSpPr>
        <p:spPr>
          <a:xfrm>
            <a:off x="2992680" y="3194280"/>
            <a:ext cx="1398240" cy="104832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RECEIVE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11"/>
          <p:cNvSpPr/>
          <p:nvPr/>
        </p:nvSpPr>
        <p:spPr>
          <a:xfrm>
            <a:off x="5069160" y="3493440"/>
            <a:ext cx="1398240" cy="467280"/>
          </a:xfrm>
          <a:prstGeom prst="rect">
            <a:avLst/>
          </a:prstGeom>
          <a:noFill/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 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12"/>
          <p:cNvSpPr/>
          <p:nvPr/>
        </p:nvSpPr>
        <p:spPr>
          <a:xfrm>
            <a:off x="4397040" y="3721320"/>
            <a:ext cx="66636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3"/>
          <p:cNvSpPr/>
          <p:nvPr/>
        </p:nvSpPr>
        <p:spPr>
          <a:xfrm>
            <a:off x="6473160" y="3712680"/>
            <a:ext cx="586800" cy="1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14"/>
          <p:cNvSpPr/>
          <p:nvPr/>
        </p:nvSpPr>
        <p:spPr>
          <a:xfrm flipV="1" rot="16200000">
            <a:off x="5646960" y="829800"/>
            <a:ext cx="1103400" cy="3602520"/>
          </a:xfrm>
          <a:prstGeom prst="bentConnector2">
            <a:avLst/>
          </a:prstGeom>
          <a:noFill/>
          <a:ln w="38160">
            <a:solidFill>
              <a:srgbClr val="80808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15"/>
          <p:cNvSpPr/>
          <p:nvPr/>
        </p:nvSpPr>
        <p:spPr>
          <a:xfrm>
            <a:off x="4823640" y="5304240"/>
            <a:ext cx="2747160" cy="364320"/>
          </a:xfrm>
          <a:prstGeom prst="wedgeRoundRectCallout">
            <a:avLst>
              <a:gd name="adj1" fmla="val -108083"/>
              <a:gd name="adj2" fmla="val -262734"/>
              <a:gd name="adj3" fmla="val 16667"/>
            </a:avLst>
          </a:prstGeom>
          <a:solidFill>
            <a:srgbClr val="fac090"/>
          </a:solidFill>
          <a:ln w="2844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 Receive polling 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16"/>
          <p:cNvSpPr/>
          <p:nvPr/>
        </p:nvSpPr>
        <p:spPr>
          <a:xfrm>
            <a:off x="9618840" y="1386000"/>
            <a:ext cx="2241720" cy="47736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BLE_MainTask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17"/>
          <p:cNvSpPr/>
          <p:nvPr/>
        </p:nvSpPr>
        <p:spPr>
          <a:xfrm>
            <a:off x="9640800" y="2140200"/>
            <a:ext cx="2220120" cy="524520"/>
          </a:xfrm>
          <a:prstGeom prst="rect">
            <a:avLst/>
          </a:prstGeom>
          <a:solidFill>
            <a:srgbClr val="f2dcdb"/>
          </a:solidFill>
          <a:ln w="2556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BLE_RcvEvt 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18"/>
          <p:cNvSpPr/>
          <p:nvPr/>
        </p:nvSpPr>
        <p:spPr>
          <a:xfrm flipH="1">
            <a:off x="9822600" y="3380400"/>
            <a:ext cx="182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ac090"/>
            </a:solidFill>
            <a:miter/>
            <a:head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19"/>
          <p:cNvSpPr/>
          <p:nvPr/>
        </p:nvSpPr>
        <p:spPr>
          <a:xfrm>
            <a:off x="9457920" y="3025080"/>
            <a:ext cx="256392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BLE_RcvUartPollingTask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20"/>
          <p:cNvSpPr/>
          <p:nvPr/>
        </p:nvSpPr>
        <p:spPr>
          <a:xfrm>
            <a:off x="5288040" y="1699920"/>
            <a:ext cx="208980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 event callback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21"/>
          <p:cNvSpPr/>
          <p:nvPr/>
        </p:nvSpPr>
        <p:spPr>
          <a:xfrm>
            <a:off x="5888880" y="5009040"/>
            <a:ext cx="128160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workaround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CustomShape 1"/>
          <p:cNvSpPr/>
          <p:nvPr/>
        </p:nvSpPr>
        <p:spPr>
          <a:xfrm flipH="1">
            <a:off x="3835800" y="-126936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0" name="CustomShape 2"/>
          <p:cNvSpPr/>
          <p:nvPr/>
        </p:nvSpPr>
        <p:spPr>
          <a:xfrm>
            <a:off x="5029200" y="-2742840"/>
            <a:ext cx="3835800" cy="6354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y=f(x)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1" name="CustomShape 3"/>
          <p:cNvSpPr/>
          <p:nvPr/>
        </p:nvSpPr>
        <p:spPr>
          <a:xfrm>
            <a:off x="3032280" y="135360"/>
            <a:ext cx="2823480" cy="1134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2" name="CustomShape 4"/>
          <p:cNvSpPr/>
          <p:nvPr/>
        </p:nvSpPr>
        <p:spPr>
          <a:xfrm flipH="1" flipV="1" rot="5400000">
            <a:off x="6075720" y="762480"/>
            <a:ext cx="287280" cy="71856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3" name="CustomShape 5"/>
          <p:cNvSpPr/>
          <p:nvPr/>
        </p:nvSpPr>
        <p:spPr>
          <a:xfrm>
            <a:off x="5029560" y="-2040840"/>
            <a:ext cx="1732680" cy="9392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4" name="CustomShape 6"/>
          <p:cNvSpPr/>
          <p:nvPr/>
        </p:nvSpPr>
        <p:spPr>
          <a:xfrm>
            <a:off x="5120640" y="91440"/>
            <a:ext cx="1328760" cy="756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Stash : list show apply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5" name="CustomShape 7"/>
          <p:cNvSpPr/>
          <p:nvPr/>
        </p:nvSpPr>
        <p:spPr>
          <a:xfrm flipH="1">
            <a:off x="6395760" y="1371600"/>
            <a:ext cx="1916280" cy="5116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 +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Sub-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find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+-*/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6" name="CustomShape 8"/>
          <p:cNvSpPr/>
          <p:nvPr/>
        </p:nvSpPr>
        <p:spPr>
          <a:xfrm flipH="1">
            <a:off x="6579000" y="-126936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7" name="CustomShape 9"/>
          <p:cNvSpPr/>
          <p:nvPr/>
        </p:nvSpPr>
        <p:spPr>
          <a:xfrm flipH="1" flipV="1" rot="5400000">
            <a:off x="5619240" y="-1591560"/>
            <a:ext cx="287280" cy="71856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CustomShape 1"/>
          <p:cNvSpPr/>
          <p:nvPr/>
        </p:nvSpPr>
        <p:spPr>
          <a:xfrm flipH="1">
            <a:off x="1438560" y="-228600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9" name="CustomShape 2"/>
          <p:cNvSpPr/>
          <p:nvPr/>
        </p:nvSpPr>
        <p:spPr>
          <a:xfrm>
            <a:off x="548640" y="-3017520"/>
            <a:ext cx="3835800" cy="6354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0" name="CustomShape 3"/>
          <p:cNvSpPr/>
          <p:nvPr/>
        </p:nvSpPr>
        <p:spPr>
          <a:xfrm>
            <a:off x="312480" y="-1492560"/>
            <a:ext cx="1968840" cy="11221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repository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1" name="CustomShape 4"/>
          <p:cNvSpPr/>
          <p:nvPr/>
        </p:nvSpPr>
        <p:spPr>
          <a:xfrm>
            <a:off x="3032280" y="135360"/>
            <a:ext cx="2823480" cy="1134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2" name="CustomShape 5"/>
          <p:cNvSpPr/>
          <p:nvPr/>
        </p:nvSpPr>
        <p:spPr>
          <a:xfrm flipH="1" flipV="1" rot="5400000">
            <a:off x="2455200" y="339480"/>
            <a:ext cx="287280" cy="71856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3" name="CustomShape 6"/>
          <p:cNvSpPr/>
          <p:nvPr/>
        </p:nvSpPr>
        <p:spPr>
          <a:xfrm>
            <a:off x="595440" y="-274320"/>
            <a:ext cx="141156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Git cmd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/bin/git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4" name="CustomShape 7"/>
          <p:cNvSpPr/>
          <p:nvPr/>
        </p:nvSpPr>
        <p:spPr>
          <a:xfrm>
            <a:off x="1737360" y="-1675440"/>
            <a:ext cx="1732680" cy="9392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commits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Fetch head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5" name="CustomShape 8"/>
          <p:cNvSpPr/>
          <p:nvPr/>
        </p:nvSpPr>
        <p:spPr>
          <a:xfrm>
            <a:off x="2049840" y="1463040"/>
            <a:ext cx="1328760" cy="756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Stash : list show apply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6" name="CustomShape 9"/>
          <p:cNvSpPr/>
          <p:nvPr/>
        </p:nvSpPr>
        <p:spPr>
          <a:xfrm flipH="1" flipV="1" rot="5400000">
            <a:off x="1587240" y="-768960"/>
            <a:ext cx="287280" cy="71856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337" name="" descr=""/>
          <p:cNvPicPr/>
          <p:nvPr/>
        </p:nvPicPr>
        <p:blipFill>
          <a:blip r:embed="rId1"/>
          <a:stretch/>
        </p:blipFill>
        <p:spPr>
          <a:xfrm>
            <a:off x="5249160" y="-2279880"/>
            <a:ext cx="7456320" cy="2823840"/>
          </a:xfrm>
          <a:prstGeom prst="rect">
            <a:avLst/>
          </a:prstGeom>
          <a:ln>
            <a:noFill/>
          </a:ln>
        </p:spPr>
      </p:pic>
      <p:sp>
        <p:nvSpPr>
          <p:cNvPr id="1338" name="CustomShape 10"/>
          <p:cNvSpPr/>
          <p:nvPr/>
        </p:nvSpPr>
        <p:spPr>
          <a:xfrm flipH="1">
            <a:off x="452160" y="365760"/>
            <a:ext cx="726840" cy="25452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Checkout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39" name="" descr=""/>
          <p:cNvPicPr/>
          <p:nvPr/>
        </p:nvPicPr>
        <p:blipFill>
          <a:blip r:embed="rId2"/>
          <a:stretch/>
        </p:blipFill>
        <p:spPr>
          <a:xfrm>
            <a:off x="7047000" y="998280"/>
            <a:ext cx="4757400" cy="3900240"/>
          </a:xfrm>
          <a:prstGeom prst="rect">
            <a:avLst/>
          </a:prstGeom>
          <a:ln>
            <a:noFill/>
          </a:ln>
        </p:spPr>
      </p:pic>
      <p:pic>
        <p:nvPicPr>
          <p:cNvPr id="1340" name="" descr=""/>
          <p:cNvPicPr/>
          <p:nvPr/>
        </p:nvPicPr>
        <p:blipFill>
          <a:blip r:embed="rId3"/>
          <a:stretch/>
        </p:blipFill>
        <p:spPr>
          <a:xfrm>
            <a:off x="507240" y="3291840"/>
            <a:ext cx="6071760" cy="4557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CustomShape 1"/>
          <p:cNvSpPr/>
          <p:nvPr/>
        </p:nvSpPr>
        <p:spPr>
          <a:xfrm flipH="1">
            <a:off x="1836000" y="139752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2" name="CustomShape 2"/>
          <p:cNvSpPr/>
          <p:nvPr/>
        </p:nvSpPr>
        <p:spPr>
          <a:xfrm>
            <a:off x="914400" y="548640"/>
            <a:ext cx="3835800" cy="6354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43" name="" descr=""/>
          <p:cNvPicPr/>
          <p:nvPr/>
        </p:nvPicPr>
        <p:blipFill>
          <a:blip r:embed="rId1"/>
          <a:stretch/>
        </p:blipFill>
        <p:spPr>
          <a:xfrm>
            <a:off x="3200400" y="-1920240"/>
            <a:ext cx="7127640" cy="8681760"/>
          </a:xfrm>
          <a:prstGeom prst="rect">
            <a:avLst/>
          </a:prstGeom>
          <a:ln>
            <a:noFill/>
          </a:ln>
        </p:spPr>
      </p:pic>
      <p:pic>
        <p:nvPicPr>
          <p:cNvPr id="1344" name="" descr=""/>
          <p:cNvPicPr/>
          <p:nvPr/>
        </p:nvPicPr>
        <p:blipFill>
          <a:blip r:embed="rId2"/>
          <a:stretch/>
        </p:blipFill>
        <p:spPr>
          <a:xfrm>
            <a:off x="8595360" y="3200400"/>
            <a:ext cx="9729360" cy="6852960"/>
          </a:xfrm>
          <a:prstGeom prst="rect">
            <a:avLst/>
          </a:prstGeom>
          <a:ln>
            <a:noFill/>
          </a:ln>
        </p:spPr>
      </p:pic>
      <p:pic>
        <p:nvPicPr>
          <p:cNvPr id="1345" name="" descr=""/>
          <p:cNvPicPr/>
          <p:nvPr/>
        </p:nvPicPr>
        <p:blipFill>
          <a:blip r:embed="rId3"/>
          <a:stretch/>
        </p:blipFill>
        <p:spPr>
          <a:xfrm>
            <a:off x="11978640" y="-1005840"/>
            <a:ext cx="4757400" cy="356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CustomShape 1"/>
          <p:cNvSpPr/>
          <p:nvPr/>
        </p:nvSpPr>
        <p:spPr>
          <a:xfrm flipH="1">
            <a:off x="1836000" y="139752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7" name="CustomShape 2"/>
          <p:cNvSpPr/>
          <p:nvPr/>
        </p:nvSpPr>
        <p:spPr>
          <a:xfrm flipH="1">
            <a:off x="1366560" y="229644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paralel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8" name="CustomShape 3"/>
          <p:cNvSpPr/>
          <p:nvPr/>
        </p:nvSpPr>
        <p:spPr>
          <a:xfrm flipH="1">
            <a:off x="1164240" y="393192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clock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9" name="CustomShape 4"/>
          <p:cNvSpPr/>
          <p:nvPr/>
        </p:nvSpPr>
        <p:spPr>
          <a:xfrm>
            <a:off x="2998440" y="2334600"/>
            <a:ext cx="1297440" cy="3448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0" name="CustomShape 5"/>
          <p:cNvSpPr/>
          <p:nvPr/>
        </p:nvSpPr>
        <p:spPr>
          <a:xfrm>
            <a:off x="4660920" y="2357280"/>
            <a:ext cx="1500480" cy="332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usb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1" name="CustomShape 6"/>
          <p:cNvSpPr/>
          <p:nvPr/>
        </p:nvSpPr>
        <p:spPr>
          <a:xfrm>
            <a:off x="6520320" y="2381760"/>
            <a:ext cx="1503000" cy="2959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Spi/iic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2" name="CustomShape 7"/>
          <p:cNvSpPr/>
          <p:nvPr/>
        </p:nvSpPr>
        <p:spPr>
          <a:xfrm>
            <a:off x="8595720" y="2406960"/>
            <a:ext cx="1229040" cy="2991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rs232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3" name="CustomShape 8"/>
          <p:cNvSpPr/>
          <p:nvPr/>
        </p:nvSpPr>
        <p:spPr>
          <a:xfrm>
            <a:off x="10436400" y="2406960"/>
            <a:ext cx="1229040" cy="2991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I-wire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4" name="CustomShape 9"/>
          <p:cNvSpPr/>
          <p:nvPr/>
        </p:nvSpPr>
        <p:spPr>
          <a:xfrm flipH="1" flipV="1">
            <a:off x="3675960" y="3188880"/>
            <a:ext cx="173520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55" name="CustomShape 10"/>
          <p:cNvSpPr/>
          <p:nvPr/>
        </p:nvSpPr>
        <p:spPr>
          <a:xfrm>
            <a:off x="3549600" y="2840400"/>
            <a:ext cx="198468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BUTTON_CHANGE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6" name="CustomShape 11"/>
          <p:cNvSpPr/>
          <p:nvPr/>
        </p:nvSpPr>
        <p:spPr>
          <a:xfrm>
            <a:off x="10451160" y="2949120"/>
            <a:ext cx="1229040" cy="2991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Pci-e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7" name="CustomShape 12"/>
          <p:cNvSpPr/>
          <p:nvPr/>
        </p:nvSpPr>
        <p:spPr>
          <a:xfrm>
            <a:off x="2651760" y="4297680"/>
            <a:ext cx="1184040" cy="72684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Sync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async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8" name="CustomShape 13"/>
          <p:cNvSpPr/>
          <p:nvPr/>
        </p:nvSpPr>
        <p:spPr>
          <a:xfrm>
            <a:off x="3978720" y="4114800"/>
            <a:ext cx="1503000" cy="2959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Spi/iic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9" name="CustomShape 14"/>
          <p:cNvSpPr/>
          <p:nvPr/>
        </p:nvSpPr>
        <p:spPr>
          <a:xfrm>
            <a:off x="4001400" y="4754880"/>
            <a:ext cx="1297440" cy="3448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0" name="CustomShape 15"/>
          <p:cNvSpPr/>
          <p:nvPr/>
        </p:nvSpPr>
        <p:spPr>
          <a:xfrm>
            <a:off x="5577840" y="4754880"/>
            <a:ext cx="1500480" cy="332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usb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1" name="CustomShape 16"/>
          <p:cNvSpPr/>
          <p:nvPr/>
        </p:nvSpPr>
        <p:spPr>
          <a:xfrm>
            <a:off x="3140640" y="1845000"/>
            <a:ext cx="1297440" cy="3448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pci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CustomShape 1"/>
          <p:cNvSpPr/>
          <p:nvPr/>
        </p:nvSpPr>
        <p:spPr>
          <a:xfrm flipH="1">
            <a:off x="1836000" y="139752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3" name="CustomShape 2"/>
          <p:cNvSpPr/>
          <p:nvPr/>
        </p:nvSpPr>
        <p:spPr>
          <a:xfrm>
            <a:off x="914400" y="548640"/>
            <a:ext cx="3835800" cy="6354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64" name="" descr=""/>
          <p:cNvPicPr/>
          <p:nvPr/>
        </p:nvPicPr>
        <p:blipFill>
          <a:blip r:embed="rId1"/>
          <a:stretch/>
        </p:blipFill>
        <p:spPr>
          <a:xfrm>
            <a:off x="3079080" y="183240"/>
            <a:ext cx="12186720" cy="685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CustomShape 1"/>
          <p:cNvSpPr/>
          <p:nvPr/>
        </p:nvSpPr>
        <p:spPr>
          <a:xfrm flipH="1">
            <a:off x="1836000" y="139752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6" name="CustomShape 2"/>
          <p:cNvSpPr/>
          <p:nvPr/>
        </p:nvSpPr>
        <p:spPr>
          <a:xfrm>
            <a:off x="914400" y="548640"/>
            <a:ext cx="3835800" cy="6354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67" name="" descr=""/>
          <p:cNvPicPr/>
          <p:nvPr/>
        </p:nvPicPr>
        <p:blipFill>
          <a:blip r:embed="rId1"/>
          <a:stretch/>
        </p:blipFill>
        <p:spPr>
          <a:xfrm>
            <a:off x="3719160" y="731880"/>
            <a:ext cx="12186720" cy="685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CustomShape 1"/>
          <p:cNvSpPr/>
          <p:nvPr/>
        </p:nvSpPr>
        <p:spPr>
          <a:xfrm flipH="1">
            <a:off x="1836000" y="139752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9" name="CustomShape 2"/>
          <p:cNvSpPr/>
          <p:nvPr/>
        </p:nvSpPr>
        <p:spPr>
          <a:xfrm>
            <a:off x="914400" y="548640"/>
            <a:ext cx="3835800" cy="6354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70" name="" descr=""/>
          <p:cNvPicPr/>
          <p:nvPr/>
        </p:nvPicPr>
        <p:blipFill>
          <a:blip r:embed="rId1"/>
          <a:stretch/>
        </p:blipFill>
        <p:spPr>
          <a:xfrm>
            <a:off x="6799680" y="1040400"/>
            <a:ext cx="12186720" cy="685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CustomShape 1"/>
          <p:cNvSpPr/>
          <p:nvPr/>
        </p:nvSpPr>
        <p:spPr>
          <a:xfrm flipH="1">
            <a:off x="1836000" y="139752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2" name="CustomShape 2"/>
          <p:cNvSpPr/>
          <p:nvPr/>
        </p:nvSpPr>
        <p:spPr>
          <a:xfrm>
            <a:off x="914400" y="548640"/>
            <a:ext cx="3835800" cy="6354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73" name="" descr=""/>
          <p:cNvPicPr/>
          <p:nvPr/>
        </p:nvPicPr>
        <p:blipFill>
          <a:blip r:embed="rId1"/>
          <a:stretch/>
        </p:blipFill>
        <p:spPr>
          <a:xfrm>
            <a:off x="6799680" y="1040400"/>
            <a:ext cx="12186720" cy="685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CustomShape 1"/>
          <p:cNvSpPr/>
          <p:nvPr/>
        </p:nvSpPr>
        <p:spPr>
          <a:xfrm flipH="1">
            <a:off x="1836000" y="139752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5" name="CustomShape 2"/>
          <p:cNvSpPr/>
          <p:nvPr/>
        </p:nvSpPr>
        <p:spPr>
          <a:xfrm>
            <a:off x="914400" y="548640"/>
            <a:ext cx="3835800" cy="6354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76" name="" descr=""/>
          <p:cNvPicPr/>
          <p:nvPr/>
        </p:nvPicPr>
        <p:blipFill>
          <a:blip r:embed="rId1"/>
          <a:stretch/>
        </p:blipFill>
        <p:spPr>
          <a:xfrm>
            <a:off x="9418320" y="-457200"/>
            <a:ext cx="12186720" cy="685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CustomShape 1"/>
          <p:cNvSpPr/>
          <p:nvPr/>
        </p:nvSpPr>
        <p:spPr>
          <a:xfrm flipH="1">
            <a:off x="1836000" y="139752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8" name="CustomShape 2"/>
          <p:cNvSpPr/>
          <p:nvPr/>
        </p:nvSpPr>
        <p:spPr>
          <a:xfrm>
            <a:off x="914400" y="548640"/>
            <a:ext cx="3835800" cy="6354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79" name="" descr=""/>
          <p:cNvPicPr/>
          <p:nvPr/>
        </p:nvPicPr>
        <p:blipFill>
          <a:blip r:embed="rId1"/>
          <a:stretch/>
        </p:blipFill>
        <p:spPr>
          <a:xfrm>
            <a:off x="3108960" y="0"/>
            <a:ext cx="12186720" cy="685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693360" y="1680480"/>
            <a:ext cx="3504600" cy="398160"/>
          </a:xfrm>
          <a:prstGeom prst="roundRect">
            <a:avLst>
              <a:gd name="adj" fmla="val 16667"/>
            </a:avLst>
          </a:prstGeom>
          <a:solidFill>
            <a:srgbClr val="c6d9f1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2"/>
          <p:cNvSpPr/>
          <p:nvPr/>
        </p:nvSpPr>
        <p:spPr>
          <a:xfrm>
            <a:off x="343080" y="1176840"/>
            <a:ext cx="7233120" cy="242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36000"/>
          <a:p>
            <a:pPr marL="216000" indent="-21420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BLE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Serialization Codec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Serialization Transport&amp;PHY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Sequence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Custom 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343080" y="282960"/>
            <a:ext cx="1151748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CustomShape 1"/>
          <p:cNvSpPr/>
          <p:nvPr/>
        </p:nvSpPr>
        <p:spPr>
          <a:xfrm flipH="1">
            <a:off x="1836000" y="1397520"/>
            <a:ext cx="1811880" cy="12495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Vfs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Task 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1" name="CustomShape 2"/>
          <p:cNvSpPr/>
          <p:nvPr/>
        </p:nvSpPr>
        <p:spPr>
          <a:xfrm>
            <a:off x="11704320" y="731520"/>
            <a:ext cx="3835800" cy="6354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82" name="" descr=""/>
          <p:cNvPicPr/>
          <p:nvPr/>
        </p:nvPicPr>
        <p:blipFill>
          <a:blip r:embed="rId1"/>
          <a:stretch/>
        </p:blipFill>
        <p:spPr>
          <a:xfrm>
            <a:off x="4555080" y="1280160"/>
            <a:ext cx="5681520" cy="5214600"/>
          </a:xfrm>
          <a:prstGeom prst="rect">
            <a:avLst/>
          </a:prstGeom>
          <a:ln>
            <a:noFill/>
          </a:ln>
        </p:spPr>
      </p:pic>
      <p:sp>
        <p:nvSpPr>
          <p:cNvPr id="1383" name="CustomShape 3"/>
          <p:cNvSpPr/>
          <p:nvPr/>
        </p:nvSpPr>
        <p:spPr>
          <a:xfrm flipH="1">
            <a:off x="1915200" y="3226320"/>
            <a:ext cx="1811880" cy="12495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Chenlijun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CustomShape 1"/>
          <p:cNvSpPr/>
          <p:nvPr/>
        </p:nvSpPr>
        <p:spPr>
          <a:xfrm flipH="1">
            <a:off x="1836000" y="139752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5" name="CustomShape 2"/>
          <p:cNvSpPr/>
          <p:nvPr/>
        </p:nvSpPr>
        <p:spPr>
          <a:xfrm>
            <a:off x="914400" y="548640"/>
            <a:ext cx="3835800" cy="6354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6" name="CustomShape 3"/>
          <p:cNvSpPr/>
          <p:nvPr/>
        </p:nvSpPr>
        <p:spPr>
          <a:xfrm>
            <a:off x="4023360" y="1463040"/>
            <a:ext cx="11252160" cy="6354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ldd3 p169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应用程序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很固定的三步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fcntl(fd, F_SETOWN, getpid());//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指定一个文件为属主，与驱动程序联系起来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Oflags = fcntl(fd, F_GETFL); //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取得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open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时代文件标志符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fcntl(fd, F_SETFL, Oflags | FASYNC); //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每当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FASYNC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标志状态改变时，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linux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设备驱动程序中的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fasync()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函数将得以执行。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当然还有一步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signal(SIGIO, my_signal_fun);//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底层驱动发上来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SIGIO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的信号，然后调用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my_signal_fun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驱动程序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定义一个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fasync_struct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类型的变量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在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fops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中增加要使用的函数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.fasync = xxx_fasync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实现这个函数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4.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调用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fasync_helper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进行初始化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return fasync_helper (fd, filp, on, &amp;button_async);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（往往就作为第三步的返回值）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5.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在需要发信号的地方使用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kill_fasync (&amp;button_async, SIGIO, POLL_IN);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/*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将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button_async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，发一个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SIGIO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信号，告诉设备可读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*/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6.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在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release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中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从异步通知列表中删除该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fasync(-1,filp,0)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CustomShape 1"/>
          <p:cNvSpPr/>
          <p:nvPr/>
        </p:nvSpPr>
        <p:spPr>
          <a:xfrm flipH="1">
            <a:off x="537120" y="139752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Elf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8" name="" descr=""/>
          <p:cNvPicPr/>
          <p:nvPr/>
        </p:nvPicPr>
        <p:blipFill>
          <a:blip r:embed="rId1"/>
          <a:stretch/>
        </p:blipFill>
        <p:spPr>
          <a:xfrm>
            <a:off x="5212080" y="969840"/>
            <a:ext cx="5233680" cy="5700600"/>
          </a:xfrm>
          <a:prstGeom prst="rect">
            <a:avLst/>
          </a:prstGeom>
          <a:ln>
            <a:noFill/>
          </a:ln>
        </p:spPr>
      </p:pic>
      <p:pic>
        <p:nvPicPr>
          <p:cNvPr id="1389" name="" descr=""/>
          <p:cNvPicPr/>
          <p:nvPr/>
        </p:nvPicPr>
        <p:blipFill>
          <a:blip r:embed="rId2"/>
          <a:stretch/>
        </p:blipFill>
        <p:spPr>
          <a:xfrm>
            <a:off x="10241280" y="-3429000"/>
            <a:ext cx="10284480" cy="6852960"/>
          </a:xfrm>
          <a:prstGeom prst="rect">
            <a:avLst/>
          </a:prstGeom>
          <a:ln>
            <a:noFill/>
          </a:ln>
        </p:spPr>
      </p:pic>
      <p:pic>
        <p:nvPicPr>
          <p:cNvPr id="1390" name="" descr=""/>
          <p:cNvPicPr/>
          <p:nvPr/>
        </p:nvPicPr>
        <p:blipFill>
          <a:blip r:embed="rId3"/>
          <a:stretch/>
        </p:blipFill>
        <p:spPr>
          <a:xfrm>
            <a:off x="-2377440" y="3429000"/>
            <a:ext cx="12186720" cy="6852960"/>
          </a:xfrm>
          <a:prstGeom prst="rect">
            <a:avLst/>
          </a:prstGeom>
          <a:ln>
            <a:noFill/>
          </a:ln>
        </p:spPr>
      </p:pic>
      <p:pic>
        <p:nvPicPr>
          <p:cNvPr id="1391" name="" descr=""/>
          <p:cNvPicPr/>
          <p:nvPr/>
        </p:nvPicPr>
        <p:blipFill>
          <a:blip r:embed="rId4"/>
          <a:stretch/>
        </p:blipFill>
        <p:spPr>
          <a:xfrm>
            <a:off x="8565480" y="3429000"/>
            <a:ext cx="12186720" cy="685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CustomShape 1"/>
          <p:cNvSpPr/>
          <p:nvPr/>
        </p:nvSpPr>
        <p:spPr>
          <a:xfrm flipH="1">
            <a:off x="537120" y="110844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accounte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3" name="CustomShape 2"/>
          <p:cNvSpPr/>
          <p:nvPr/>
        </p:nvSpPr>
        <p:spPr>
          <a:xfrm>
            <a:off x="3291840" y="4023720"/>
            <a:ext cx="5207400" cy="81828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http://43.82.125.6/redmine/l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jie.chen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Abcd1234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Pactera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http://hub.pactera.com/?q=home-page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P0072938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4" name="CustomShape 3"/>
          <p:cNvSpPr/>
          <p:nvPr/>
        </p:nvSpPr>
        <p:spPr>
          <a:xfrm>
            <a:off x="3931920" y="1097280"/>
            <a:ext cx="5207400" cy="81828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Esprit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Zhengda: 50493688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Outlet:58836073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51509610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POP top english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Victorious  wang ./ zhige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CustomShape 1"/>
          <p:cNvSpPr/>
          <p:nvPr/>
        </p:nvSpPr>
        <p:spPr>
          <a:xfrm flipH="1">
            <a:off x="452880" y="182880"/>
            <a:ext cx="1580760" cy="11080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Kernel build systemn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6" name="CustomShape 2"/>
          <p:cNvSpPr/>
          <p:nvPr/>
        </p:nvSpPr>
        <p:spPr>
          <a:xfrm>
            <a:off x="6883560" y="915120"/>
            <a:ext cx="1524960" cy="4110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make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7" name="CustomShape 3"/>
          <p:cNvSpPr/>
          <p:nvPr/>
        </p:nvSpPr>
        <p:spPr>
          <a:xfrm>
            <a:off x="4005000" y="-3083400"/>
            <a:ext cx="5683680" cy="344520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Makefile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顶层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Makefile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.config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内核配置文件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arch/$(ARCH)/Makefile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具体架构的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Makefile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scripts/Makefile.*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通用的规则等。面向所有的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Kbuild Makefiles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kbuild Makefiles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内核源代码中大约有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500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个这样的文件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8" name="CustomShape 4"/>
          <p:cNvSpPr/>
          <p:nvPr/>
        </p:nvSpPr>
        <p:spPr>
          <a:xfrm>
            <a:off x="3456360" y="194580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.config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9" name="CustomShape 5"/>
          <p:cNvSpPr/>
          <p:nvPr/>
        </p:nvSpPr>
        <p:spPr>
          <a:xfrm>
            <a:off x="3474720" y="252000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Makefile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0" name="CustomShape 6"/>
          <p:cNvSpPr/>
          <p:nvPr/>
        </p:nvSpPr>
        <p:spPr>
          <a:xfrm>
            <a:off x="9491400" y="176292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1" name="CustomShape 7"/>
          <p:cNvSpPr/>
          <p:nvPr/>
        </p:nvSpPr>
        <p:spPr>
          <a:xfrm>
            <a:off x="9601200" y="274320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modules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2" name="CustomShape 8"/>
          <p:cNvSpPr/>
          <p:nvPr/>
        </p:nvSpPr>
        <p:spPr>
          <a:xfrm>
            <a:off x="4754880" y="2274840"/>
            <a:ext cx="191628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03" name="CustomShape 9"/>
          <p:cNvSpPr/>
          <p:nvPr/>
        </p:nvSpPr>
        <p:spPr>
          <a:xfrm>
            <a:off x="4827960" y="502920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menuconfig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4" name="CustomShape 10"/>
          <p:cNvSpPr/>
          <p:nvPr/>
        </p:nvSpPr>
        <p:spPr>
          <a:xfrm>
            <a:off x="3383280" y="3591720"/>
            <a:ext cx="1294560" cy="8848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Kbuild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5" name="CustomShape 11"/>
          <p:cNvSpPr/>
          <p:nvPr/>
        </p:nvSpPr>
        <p:spPr>
          <a:xfrm>
            <a:off x="4846320" y="2640600"/>
            <a:ext cx="191628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06" name="CustomShape 12"/>
          <p:cNvSpPr/>
          <p:nvPr/>
        </p:nvSpPr>
        <p:spPr>
          <a:xfrm>
            <a:off x="8394120" y="2103120"/>
            <a:ext cx="109332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07" name="CustomShape 13"/>
          <p:cNvSpPr/>
          <p:nvPr/>
        </p:nvSpPr>
        <p:spPr>
          <a:xfrm>
            <a:off x="8412480" y="2914920"/>
            <a:ext cx="109332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08" name="CustomShape 14"/>
          <p:cNvSpPr/>
          <p:nvPr/>
        </p:nvSpPr>
        <p:spPr>
          <a:xfrm>
            <a:off x="10407240" y="128664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vmlinux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9" name="CustomShape 15"/>
          <p:cNvSpPr/>
          <p:nvPr/>
        </p:nvSpPr>
        <p:spPr>
          <a:xfrm>
            <a:off x="10881360" y="1945800"/>
            <a:ext cx="1294560" cy="5191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bzImage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11" name="CustomShape 2"/>
          <p:cNvSpPr/>
          <p:nvPr/>
        </p:nvSpPr>
        <p:spPr>
          <a:xfrm flipH="1">
            <a:off x="5482080" y="11160"/>
            <a:ext cx="1788840" cy="5335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LE single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2" name="CustomShape 3"/>
          <p:cNvSpPr/>
          <p:nvPr/>
        </p:nvSpPr>
        <p:spPr>
          <a:xfrm flipH="1">
            <a:off x="5609520" y="4893120"/>
            <a:ext cx="1910880" cy="778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Internet Protocal Support Profile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3" name="CustomShape 4"/>
          <p:cNvSpPr/>
          <p:nvPr/>
        </p:nvSpPr>
        <p:spPr>
          <a:xfrm flipH="1">
            <a:off x="5426640" y="3278880"/>
            <a:ext cx="1819440" cy="593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sk_buff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4" name="CustomShape 5"/>
          <p:cNvSpPr/>
          <p:nvPr/>
        </p:nvSpPr>
        <p:spPr>
          <a:xfrm flipH="1">
            <a:off x="6377760" y="74268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5" name="CustomShape 6"/>
          <p:cNvSpPr/>
          <p:nvPr/>
        </p:nvSpPr>
        <p:spPr>
          <a:xfrm flipH="1">
            <a:off x="5787360" y="2413800"/>
            <a:ext cx="1294920" cy="53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6" name="CustomShape 7"/>
          <p:cNvSpPr/>
          <p:nvPr/>
        </p:nvSpPr>
        <p:spPr>
          <a:xfrm>
            <a:off x="3749040" y="3931920"/>
            <a:ext cx="4750920" cy="782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6LoWPAN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Bluttooth low energy IPv6 over Low-Power Wireless Personal Area Networks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7" name="CustomShape 8"/>
          <p:cNvSpPr/>
          <p:nvPr/>
        </p:nvSpPr>
        <p:spPr>
          <a:xfrm>
            <a:off x="5029200" y="457200"/>
            <a:ext cx="2500560" cy="575604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18" name="CustomShape 9"/>
          <p:cNvSpPr/>
          <p:nvPr/>
        </p:nvSpPr>
        <p:spPr>
          <a:xfrm flipH="1">
            <a:off x="452880" y="183240"/>
            <a:ext cx="1580760" cy="11080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Internet of Things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Line 1"/>
          <p:cNvSpPr/>
          <p:nvPr/>
        </p:nvSpPr>
        <p:spPr>
          <a:xfrm>
            <a:off x="4023360" y="-283464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20" name="CustomShape 2"/>
          <p:cNvSpPr/>
          <p:nvPr/>
        </p:nvSpPr>
        <p:spPr>
          <a:xfrm flipH="1">
            <a:off x="4568400" y="-457200"/>
            <a:ext cx="916560" cy="4564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layers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1" name="CustomShape 3"/>
          <p:cNvSpPr/>
          <p:nvPr/>
        </p:nvSpPr>
        <p:spPr>
          <a:xfrm flipH="1">
            <a:off x="8137440" y="5394960"/>
            <a:ext cx="1553760" cy="365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xx_interrupt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  </a:t>
            </a: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xx_rx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2" name="CustomShape 4"/>
          <p:cNvSpPr/>
          <p:nvPr/>
        </p:nvSpPr>
        <p:spPr>
          <a:xfrm flipH="1">
            <a:off x="6491520" y="4023360"/>
            <a:ext cx="1005120" cy="1821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xxx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3" name="CustomShape 5"/>
          <p:cNvSpPr/>
          <p:nvPr/>
        </p:nvSpPr>
        <p:spPr>
          <a:xfrm flipH="1">
            <a:off x="5208480" y="1645920"/>
            <a:ext cx="733680" cy="273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ARP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4" name="CustomShape 6"/>
          <p:cNvSpPr/>
          <p:nvPr/>
        </p:nvSpPr>
        <p:spPr>
          <a:xfrm>
            <a:off x="640080" y="4425840"/>
            <a:ext cx="1550880" cy="7826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Recv:1. Interrupt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2.polling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5" name="CustomShape 7"/>
          <p:cNvSpPr/>
          <p:nvPr/>
        </p:nvSpPr>
        <p:spPr>
          <a:xfrm>
            <a:off x="5029200" y="1463040"/>
            <a:ext cx="2193840" cy="457128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26" name="CustomShape 8"/>
          <p:cNvSpPr/>
          <p:nvPr/>
        </p:nvSpPr>
        <p:spPr>
          <a:xfrm flipH="1">
            <a:off x="6125400" y="1554480"/>
            <a:ext cx="1209240" cy="353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7" name="CustomShape 9"/>
          <p:cNvSpPr/>
          <p:nvPr/>
        </p:nvSpPr>
        <p:spPr>
          <a:xfrm flipH="1">
            <a:off x="5211360" y="2005200"/>
            <a:ext cx="2010960" cy="459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dev_queue_xmit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8" name="CustomShape 10"/>
          <p:cNvSpPr/>
          <p:nvPr/>
        </p:nvSpPr>
        <p:spPr>
          <a:xfrm flipH="1">
            <a:off x="8503200" y="2465640"/>
            <a:ext cx="1273680" cy="545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netif_rx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9" name="CustomShape 11"/>
          <p:cNvSpPr/>
          <p:nvPr/>
        </p:nvSpPr>
        <p:spPr>
          <a:xfrm>
            <a:off x="7772400" y="1645920"/>
            <a:ext cx="2008080" cy="191952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30" name="CustomShape 12"/>
          <p:cNvSpPr/>
          <p:nvPr/>
        </p:nvSpPr>
        <p:spPr>
          <a:xfrm>
            <a:off x="10173600" y="-1806480"/>
            <a:ext cx="1710000" cy="1071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sk_buff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1" name="CustomShape 13"/>
          <p:cNvSpPr/>
          <p:nvPr/>
        </p:nvSpPr>
        <p:spPr>
          <a:xfrm flipH="1">
            <a:off x="11797920" y="-1828800"/>
            <a:ext cx="819360" cy="1370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Alloc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Free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2" name="CustomShape 14"/>
          <p:cNvSpPr/>
          <p:nvPr/>
        </p:nvSpPr>
        <p:spPr>
          <a:xfrm>
            <a:off x="3501360" y="2036880"/>
            <a:ext cx="1252800" cy="6141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sk_buff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3" name="CustomShape 15"/>
          <p:cNvSpPr/>
          <p:nvPr/>
        </p:nvSpPr>
        <p:spPr>
          <a:xfrm>
            <a:off x="4849200" y="2465640"/>
            <a:ext cx="411120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34" name="CustomShape 16"/>
          <p:cNvSpPr/>
          <p:nvPr/>
        </p:nvSpPr>
        <p:spPr>
          <a:xfrm>
            <a:off x="10515600" y="2008440"/>
            <a:ext cx="118512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35" name="CustomShape 17"/>
          <p:cNvSpPr/>
          <p:nvPr/>
        </p:nvSpPr>
        <p:spPr>
          <a:xfrm>
            <a:off x="11155680" y="1371600"/>
            <a:ext cx="1188000" cy="4564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sk_buff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6" name="CustomShape 18"/>
          <p:cNvSpPr/>
          <p:nvPr/>
        </p:nvSpPr>
        <p:spPr>
          <a:xfrm>
            <a:off x="3111840" y="2651760"/>
            <a:ext cx="1642320" cy="639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net_device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7" name="CustomShape 19"/>
          <p:cNvSpPr/>
          <p:nvPr/>
        </p:nvSpPr>
        <p:spPr>
          <a:xfrm flipH="1">
            <a:off x="5119920" y="4754880"/>
            <a:ext cx="1733760" cy="7279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hard_start_xmit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8" name="CustomShape 20"/>
          <p:cNvSpPr/>
          <p:nvPr/>
        </p:nvSpPr>
        <p:spPr>
          <a:xfrm>
            <a:off x="5120640" y="4663440"/>
            <a:ext cx="2099520" cy="127944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39" name="CustomShape 21"/>
          <p:cNvSpPr/>
          <p:nvPr/>
        </p:nvSpPr>
        <p:spPr>
          <a:xfrm flipH="1">
            <a:off x="4937040" y="3840480"/>
            <a:ext cx="993600" cy="456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net_dev_ops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0" name="CustomShape 22"/>
          <p:cNvSpPr/>
          <p:nvPr/>
        </p:nvSpPr>
        <p:spPr>
          <a:xfrm flipH="1">
            <a:off x="3013920" y="4297680"/>
            <a:ext cx="1099440" cy="1370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Recv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Status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ioctl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1" name="CustomShape 23"/>
          <p:cNvSpPr/>
          <p:nvPr/>
        </p:nvSpPr>
        <p:spPr>
          <a:xfrm>
            <a:off x="6035040" y="5760720"/>
            <a:ext cx="360" cy="127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42" name="CustomShape 24"/>
          <p:cNvSpPr/>
          <p:nvPr/>
        </p:nvSpPr>
        <p:spPr>
          <a:xfrm>
            <a:off x="2194560" y="4846320"/>
            <a:ext cx="1368000" cy="270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43" name="CustomShape 25"/>
          <p:cNvSpPr/>
          <p:nvPr/>
        </p:nvSpPr>
        <p:spPr>
          <a:xfrm flipV="1">
            <a:off x="7129440" y="5030640"/>
            <a:ext cx="2160" cy="283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44" name="CustomShape 26"/>
          <p:cNvSpPr/>
          <p:nvPr/>
        </p:nvSpPr>
        <p:spPr>
          <a:xfrm flipH="1">
            <a:off x="8054640" y="5814000"/>
            <a:ext cx="2550960" cy="4032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schedule_delayed_work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5" name="CustomShape 27"/>
          <p:cNvSpPr/>
          <p:nvPr/>
        </p:nvSpPr>
        <p:spPr>
          <a:xfrm flipH="1">
            <a:off x="2833920" y="5760720"/>
            <a:ext cx="1819440" cy="410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xxx_ops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6" name="CustomShape 28"/>
          <p:cNvSpPr/>
          <p:nvPr/>
        </p:nvSpPr>
        <p:spPr>
          <a:xfrm rot="5680800">
            <a:off x="3672000" y="4912920"/>
            <a:ext cx="1981440" cy="75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47" name="CustomShape 29"/>
          <p:cNvSpPr/>
          <p:nvPr/>
        </p:nvSpPr>
        <p:spPr>
          <a:xfrm>
            <a:off x="91440" y="2560320"/>
            <a:ext cx="1020240" cy="54792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net_reg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8" name="CustomShape 30"/>
          <p:cNvSpPr/>
          <p:nvPr/>
        </p:nvSpPr>
        <p:spPr>
          <a:xfrm>
            <a:off x="-2743200" y="2216880"/>
            <a:ext cx="1645200" cy="617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net_device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9" name="CustomShape 31"/>
          <p:cNvSpPr/>
          <p:nvPr/>
        </p:nvSpPr>
        <p:spPr>
          <a:xfrm>
            <a:off x="-2377440" y="2948400"/>
            <a:ext cx="1553760" cy="7999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Lsit, net core struct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0" name="CustomShape 32"/>
          <p:cNvSpPr/>
          <p:nvPr/>
        </p:nvSpPr>
        <p:spPr>
          <a:xfrm>
            <a:off x="-1097280" y="2942280"/>
            <a:ext cx="91080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51" name="Line 3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2" name="Line 3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3" name="CustomShape 35"/>
          <p:cNvSpPr/>
          <p:nvPr/>
        </p:nvSpPr>
        <p:spPr>
          <a:xfrm flipH="1">
            <a:off x="1096560" y="3474720"/>
            <a:ext cx="822240" cy="365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4" name="CustomShape 36"/>
          <p:cNvSpPr/>
          <p:nvPr/>
        </p:nvSpPr>
        <p:spPr>
          <a:xfrm>
            <a:off x="-4572000" y="1006920"/>
            <a:ext cx="818280" cy="54396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5" name="CustomShape 37"/>
          <p:cNvSpPr/>
          <p:nvPr/>
        </p:nvSpPr>
        <p:spPr>
          <a:xfrm>
            <a:off x="-5212080" y="1921320"/>
            <a:ext cx="818280" cy="54396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6" name="CustomShape 38"/>
          <p:cNvSpPr/>
          <p:nvPr/>
        </p:nvSpPr>
        <p:spPr>
          <a:xfrm>
            <a:off x="-3931920" y="1829880"/>
            <a:ext cx="818280" cy="54396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7" name="CustomShape 39"/>
          <p:cNvSpPr/>
          <p:nvPr/>
        </p:nvSpPr>
        <p:spPr>
          <a:xfrm>
            <a:off x="-5029200" y="-1187640"/>
            <a:ext cx="818280" cy="54396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8" name="CustomShape 40"/>
          <p:cNvSpPr/>
          <p:nvPr/>
        </p:nvSpPr>
        <p:spPr>
          <a:xfrm>
            <a:off x="-5669280" y="-273240"/>
            <a:ext cx="818280" cy="54396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9" name="CustomShape 41"/>
          <p:cNvSpPr/>
          <p:nvPr/>
        </p:nvSpPr>
        <p:spPr>
          <a:xfrm>
            <a:off x="-4389120" y="-364680"/>
            <a:ext cx="818280" cy="54396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0" name="CustomShape 42"/>
          <p:cNvSpPr/>
          <p:nvPr/>
        </p:nvSpPr>
        <p:spPr>
          <a:xfrm>
            <a:off x="-5394960" y="275400"/>
            <a:ext cx="9097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61" name="CustomShape 43"/>
          <p:cNvSpPr/>
          <p:nvPr/>
        </p:nvSpPr>
        <p:spPr>
          <a:xfrm>
            <a:off x="-4754880" y="-821520"/>
            <a:ext cx="9097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62" name="CustomShape 44"/>
          <p:cNvSpPr/>
          <p:nvPr/>
        </p:nvSpPr>
        <p:spPr>
          <a:xfrm flipH="1">
            <a:off x="-5308560" y="-913320"/>
            <a:ext cx="452520" cy="63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63" name="CustomShape 45"/>
          <p:cNvSpPr/>
          <p:nvPr/>
        </p:nvSpPr>
        <p:spPr>
          <a:xfrm flipH="1">
            <a:off x="-5034240" y="1372680"/>
            <a:ext cx="452520" cy="63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64" name="CustomShape 46"/>
          <p:cNvSpPr/>
          <p:nvPr/>
        </p:nvSpPr>
        <p:spPr>
          <a:xfrm>
            <a:off x="-4114800" y="1464120"/>
            <a:ext cx="452520" cy="36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65" name="CustomShape 47"/>
          <p:cNvSpPr/>
          <p:nvPr/>
        </p:nvSpPr>
        <p:spPr>
          <a:xfrm flipH="1">
            <a:off x="-3844080" y="822960"/>
            <a:ext cx="1099440" cy="4564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platform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6" name="CustomShape 48"/>
          <p:cNvSpPr/>
          <p:nvPr/>
        </p:nvSpPr>
        <p:spPr>
          <a:xfrm flipH="1">
            <a:off x="-3259440" y="1566000"/>
            <a:ext cx="788760" cy="444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probe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7" name="CustomShape 49"/>
          <p:cNvSpPr/>
          <p:nvPr/>
        </p:nvSpPr>
        <p:spPr>
          <a:xfrm>
            <a:off x="11827440" y="2743200"/>
            <a:ext cx="1096560" cy="4564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Interrupt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8" name="CustomShape 50"/>
          <p:cNvSpPr/>
          <p:nvPr/>
        </p:nvSpPr>
        <p:spPr>
          <a:xfrm flipH="1">
            <a:off x="12100680" y="3291840"/>
            <a:ext cx="697320" cy="23652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9" name="CustomShape 51"/>
          <p:cNvSpPr/>
          <p:nvPr/>
        </p:nvSpPr>
        <p:spPr>
          <a:xfrm>
            <a:off x="14204880" y="2651760"/>
            <a:ext cx="1064880" cy="4564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Task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0" name="CustomShape 52"/>
          <p:cNvSpPr/>
          <p:nvPr/>
        </p:nvSpPr>
        <p:spPr>
          <a:xfrm flipH="1">
            <a:off x="13929480" y="3120480"/>
            <a:ext cx="971640" cy="22737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1" name="CustomShape 53"/>
          <p:cNvSpPr/>
          <p:nvPr/>
        </p:nvSpPr>
        <p:spPr>
          <a:xfrm>
            <a:off x="15119280" y="2491200"/>
            <a:ext cx="1188000" cy="5256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Task  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2" name="CustomShape 54"/>
          <p:cNvSpPr/>
          <p:nvPr/>
        </p:nvSpPr>
        <p:spPr>
          <a:xfrm>
            <a:off x="15877440" y="2926080"/>
            <a:ext cx="1618560" cy="5479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Kernel process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3" name="CustomShape 55"/>
          <p:cNvSpPr/>
          <p:nvPr/>
        </p:nvSpPr>
        <p:spPr>
          <a:xfrm>
            <a:off x="14662080" y="274320"/>
            <a:ext cx="1279440" cy="5479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scheduler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4" name="CustomShape 56"/>
          <p:cNvSpPr/>
          <p:nvPr/>
        </p:nvSpPr>
        <p:spPr>
          <a:xfrm>
            <a:off x="13075920" y="1551240"/>
            <a:ext cx="1315440" cy="36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wait_queue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5" name="CustomShape 57"/>
          <p:cNvSpPr/>
          <p:nvPr/>
        </p:nvSpPr>
        <p:spPr>
          <a:xfrm flipH="1" flipV="1">
            <a:off x="14018400" y="1915920"/>
            <a:ext cx="453600" cy="91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76" name="CustomShape 58"/>
          <p:cNvSpPr/>
          <p:nvPr/>
        </p:nvSpPr>
        <p:spPr>
          <a:xfrm flipH="1">
            <a:off x="14387040" y="822960"/>
            <a:ext cx="819360" cy="75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77" name="CustomShape 59"/>
          <p:cNvSpPr/>
          <p:nvPr/>
        </p:nvSpPr>
        <p:spPr>
          <a:xfrm>
            <a:off x="5486400" y="822960"/>
            <a:ext cx="1710000" cy="5479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Socket buffer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8" name="CustomShape 60"/>
          <p:cNvSpPr/>
          <p:nvPr/>
        </p:nvSpPr>
        <p:spPr>
          <a:xfrm>
            <a:off x="5852160" y="365760"/>
            <a:ext cx="1710000" cy="4564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9" name="CustomShape 61"/>
          <p:cNvSpPr/>
          <p:nvPr/>
        </p:nvSpPr>
        <p:spPr>
          <a:xfrm flipH="1">
            <a:off x="2842560" y="6126480"/>
            <a:ext cx="1728000" cy="456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dm9000_start_xmit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0" name="CustomShape 62"/>
          <p:cNvSpPr/>
          <p:nvPr/>
        </p:nvSpPr>
        <p:spPr>
          <a:xfrm flipH="1">
            <a:off x="6582960" y="-731520"/>
            <a:ext cx="639360" cy="10051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Open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Read/recv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Write/send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1" name="CustomShape 63"/>
          <p:cNvSpPr/>
          <p:nvPr/>
        </p:nvSpPr>
        <p:spPr>
          <a:xfrm flipH="1">
            <a:off x="-3292920" y="2468880"/>
            <a:ext cx="731880" cy="1279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Unreg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2" name="CustomShape 64"/>
          <p:cNvSpPr/>
          <p:nvPr/>
        </p:nvSpPr>
        <p:spPr>
          <a:xfrm>
            <a:off x="8049600" y="4794480"/>
            <a:ext cx="1642320" cy="5083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NET_RX_SOFTIRQ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3" name="CustomShape 65"/>
          <p:cNvSpPr/>
          <p:nvPr/>
        </p:nvSpPr>
        <p:spPr>
          <a:xfrm>
            <a:off x="274680" y="172080"/>
            <a:ext cx="1163628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Net 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CustomShape 1"/>
          <p:cNvSpPr/>
          <p:nvPr/>
        </p:nvSpPr>
        <p:spPr>
          <a:xfrm flipH="1">
            <a:off x="2465280" y="-91440"/>
            <a:ext cx="8738280" cy="453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Debug stub in the kernel compliant with gdbremote 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5" name="CustomShape 2"/>
          <p:cNvSpPr/>
          <p:nvPr/>
        </p:nvSpPr>
        <p:spPr>
          <a:xfrm flipH="1">
            <a:off x="452880" y="183240"/>
            <a:ext cx="1580760" cy="11080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KGDB and GDB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6" name="" descr=""/>
          <p:cNvPicPr/>
          <p:nvPr/>
        </p:nvPicPr>
        <p:blipFill>
          <a:blip r:embed="rId1"/>
          <a:stretch/>
        </p:blipFill>
        <p:spPr>
          <a:xfrm>
            <a:off x="2343600" y="2202480"/>
            <a:ext cx="8168760" cy="254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3" dur="indefinite" restart="never" nodeType="tmRoot">
          <p:childTnLst>
            <p:seq>
              <p:cTn id="1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CustomShape 1"/>
          <p:cNvSpPr/>
          <p:nvPr/>
        </p:nvSpPr>
        <p:spPr>
          <a:xfrm flipH="1">
            <a:off x="2465280" y="-91440"/>
            <a:ext cx="8738280" cy="453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Debug stub in the kernel compliant with gdbremote 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8" name="CustomShape 2"/>
          <p:cNvSpPr/>
          <p:nvPr/>
        </p:nvSpPr>
        <p:spPr>
          <a:xfrm flipH="1">
            <a:off x="452880" y="822960"/>
            <a:ext cx="5758200" cy="728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b. Qemu and gdbserver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9" name="" descr=""/>
          <p:cNvPicPr/>
          <p:nvPr/>
        </p:nvPicPr>
        <p:blipFill>
          <a:blip r:embed="rId1"/>
          <a:stretch/>
        </p:blipFill>
        <p:spPr>
          <a:xfrm>
            <a:off x="3896640" y="1963440"/>
            <a:ext cx="4549320" cy="292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5" dur="indefinite" restart="never" nodeType="tmRoot">
          <p:childTnLst>
            <p:seq>
              <p:cTn id="1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CustomShape 1"/>
          <p:cNvSpPr/>
          <p:nvPr/>
        </p:nvSpPr>
        <p:spPr>
          <a:xfrm flipH="1">
            <a:off x="2465280" y="-91440"/>
            <a:ext cx="8738280" cy="453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Debug stub in the kernel compliant with gdbremote 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1" name="CustomShape 2"/>
          <p:cNvSpPr/>
          <p:nvPr/>
        </p:nvSpPr>
        <p:spPr>
          <a:xfrm flipH="1">
            <a:off x="452880" y="183240"/>
            <a:ext cx="5209560" cy="12765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gdbremote compliant JTAG - e.g. OpenOCD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2" name="" descr=""/>
          <p:cNvPicPr/>
          <p:nvPr/>
        </p:nvPicPr>
        <p:blipFill>
          <a:blip r:embed="rId1"/>
          <a:stretch/>
        </p:blipFill>
        <p:spPr>
          <a:xfrm>
            <a:off x="657720" y="2261520"/>
            <a:ext cx="11226240" cy="313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7" dur="indefinite" restart="never" nodeType="tmRoot">
          <p:childTnLst>
            <p:seq>
              <p:cTn id="1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43080" y="282960"/>
            <a:ext cx="1151748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Packet Encoding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391320" y="1707120"/>
            <a:ext cx="1362240" cy="426240"/>
          </a:xfrm>
          <a:prstGeom prst="rect">
            <a:avLst/>
          </a:prstGeom>
          <a:gradFill>
            <a:gsLst>
              <a:gs pos="0">
                <a:srgbClr val="a6c26f"/>
              </a:gs>
              <a:gs pos="100000">
                <a:srgbClr val="9cbf54"/>
              </a:gs>
            </a:gsLst>
            <a:lin ang="5400000"/>
          </a:gradFill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 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1759680" y="1707120"/>
            <a:ext cx="6186960" cy="426240"/>
          </a:xfrm>
          <a:prstGeom prst="rect">
            <a:avLst/>
          </a:prstGeom>
          <a:gradFill>
            <a:gsLst>
              <a:gs pos="0">
                <a:srgbClr val="a6c26f"/>
              </a:gs>
              <a:gs pos="100000">
                <a:srgbClr val="9cbf54"/>
              </a:gs>
            </a:gsLst>
            <a:lin ang="5400000"/>
          </a:gradFill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4"/>
          <p:cNvSpPr/>
          <p:nvPr/>
        </p:nvSpPr>
        <p:spPr>
          <a:xfrm>
            <a:off x="391320" y="2283120"/>
            <a:ext cx="1362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5"/>
          <p:cNvSpPr/>
          <p:nvPr/>
        </p:nvSpPr>
        <p:spPr>
          <a:xfrm>
            <a:off x="1759680" y="2283120"/>
            <a:ext cx="6186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6"/>
          <p:cNvSpPr/>
          <p:nvPr/>
        </p:nvSpPr>
        <p:spPr>
          <a:xfrm>
            <a:off x="831960" y="2391480"/>
            <a:ext cx="482040" cy="20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 byte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7"/>
          <p:cNvSpPr/>
          <p:nvPr/>
        </p:nvSpPr>
        <p:spPr>
          <a:xfrm>
            <a:off x="5063400" y="2391480"/>
            <a:ext cx="1172160" cy="20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Variable length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8"/>
          <p:cNvSpPr/>
          <p:nvPr/>
        </p:nvSpPr>
        <p:spPr>
          <a:xfrm>
            <a:off x="236160" y="3228480"/>
            <a:ext cx="42721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Example: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SoftDevice API: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BLE_GapSetAddress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9"/>
          <p:cNvSpPr/>
          <p:nvPr/>
        </p:nvSpPr>
        <p:spPr>
          <a:xfrm>
            <a:off x="391320" y="3615480"/>
            <a:ext cx="921960" cy="42624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 Type: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0x00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10"/>
          <p:cNvSpPr/>
          <p:nvPr/>
        </p:nvSpPr>
        <p:spPr>
          <a:xfrm>
            <a:off x="1319040" y="3615480"/>
            <a:ext cx="6627240" cy="426240"/>
          </a:xfrm>
          <a:prstGeom prst="rect">
            <a:avLst/>
          </a:prstGeom>
          <a:gradFill>
            <a:gsLst>
              <a:gs pos="0">
                <a:srgbClr val="cadaae"/>
              </a:gs>
              <a:gs pos="100000">
                <a:srgbClr val="c0d3a1"/>
              </a:gs>
            </a:gsLst>
            <a:lin ang="5400000"/>
          </a:gradFill>
          <a:ln w="6480">
            <a:solidFill>
              <a:srgbClr val="9bbb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11"/>
          <p:cNvSpPr/>
          <p:nvPr/>
        </p:nvSpPr>
        <p:spPr>
          <a:xfrm>
            <a:off x="391320" y="4191480"/>
            <a:ext cx="92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12"/>
          <p:cNvSpPr/>
          <p:nvPr/>
        </p:nvSpPr>
        <p:spPr>
          <a:xfrm>
            <a:off x="1319040" y="4191480"/>
            <a:ext cx="6627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13"/>
          <p:cNvSpPr/>
          <p:nvPr/>
        </p:nvSpPr>
        <p:spPr>
          <a:xfrm>
            <a:off x="655920" y="4221360"/>
            <a:ext cx="340200" cy="14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 byte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14"/>
          <p:cNvSpPr/>
          <p:nvPr/>
        </p:nvSpPr>
        <p:spPr>
          <a:xfrm>
            <a:off x="4410720" y="4205520"/>
            <a:ext cx="439200" cy="14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10bytes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Line 15"/>
          <p:cNvSpPr/>
          <p:nvPr/>
        </p:nvSpPr>
        <p:spPr>
          <a:xfrm>
            <a:off x="1319040" y="4047480"/>
            <a:ext cx="360" cy="899640"/>
          </a:xfrm>
          <a:prstGeom prst="line">
            <a:avLst/>
          </a:prstGeom>
          <a:ln cap="rnd" w="6480">
            <a:solidFill>
              <a:srgbClr val="4f81bd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Line 16"/>
          <p:cNvSpPr/>
          <p:nvPr/>
        </p:nvSpPr>
        <p:spPr>
          <a:xfrm>
            <a:off x="7953840" y="4047480"/>
            <a:ext cx="360" cy="899640"/>
          </a:xfrm>
          <a:prstGeom prst="line">
            <a:avLst/>
          </a:prstGeom>
          <a:ln cap="rnd" w="6480">
            <a:solidFill>
              <a:srgbClr val="4f81bd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17"/>
          <p:cNvSpPr/>
          <p:nvPr/>
        </p:nvSpPr>
        <p:spPr>
          <a:xfrm>
            <a:off x="1319040" y="4543200"/>
            <a:ext cx="794520" cy="42624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Operation 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18"/>
          <p:cNvSpPr/>
          <p:nvPr/>
        </p:nvSpPr>
        <p:spPr>
          <a:xfrm>
            <a:off x="2119680" y="4550760"/>
            <a:ext cx="794520" cy="42624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Address cycle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19"/>
          <p:cNvSpPr/>
          <p:nvPr/>
        </p:nvSpPr>
        <p:spPr>
          <a:xfrm>
            <a:off x="2919960" y="4550760"/>
            <a:ext cx="794520" cy="42624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Field present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20"/>
          <p:cNvSpPr/>
          <p:nvPr/>
        </p:nvSpPr>
        <p:spPr>
          <a:xfrm>
            <a:off x="3720600" y="4547880"/>
            <a:ext cx="4226040" cy="426240"/>
          </a:xfrm>
          <a:prstGeom prst="rect">
            <a:avLst/>
          </a:prstGeom>
          <a:gradFill>
            <a:gsLst>
              <a:gs pos="0">
                <a:srgbClr val="cadaae"/>
              </a:gs>
              <a:gs pos="100000">
                <a:srgbClr val="c0d3a1"/>
              </a:gs>
            </a:gsLst>
            <a:lin ang="5400000"/>
          </a:gradFill>
          <a:ln w="6480">
            <a:solidFill>
              <a:srgbClr val="9bbb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Address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21"/>
          <p:cNvSpPr/>
          <p:nvPr/>
        </p:nvSpPr>
        <p:spPr>
          <a:xfrm>
            <a:off x="1319040" y="5038560"/>
            <a:ext cx="794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22"/>
          <p:cNvSpPr/>
          <p:nvPr/>
        </p:nvSpPr>
        <p:spPr>
          <a:xfrm>
            <a:off x="2119680" y="5038560"/>
            <a:ext cx="794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23"/>
          <p:cNvSpPr/>
          <p:nvPr/>
        </p:nvSpPr>
        <p:spPr>
          <a:xfrm>
            <a:off x="2919960" y="5038560"/>
            <a:ext cx="794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24"/>
          <p:cNvSpPr/>
          <p:nvPr/>
        </p:nvSpPr>
        <p:spPr>
          <a:xfrm>
            <a:off x="1546200" y="5058720"/>
            <a:ext cx="340200" cy="14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 byte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5"/>
          <p:cNvSpPr/>
          <p:nvPr/>
        </p:nvSpPr>
        <p:spPr>
          <a:xfrm>
            <a:off x="2346840" y="5049000"/>
            <a:ext cx="340200" cy="14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 byte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26"/>
          <p:cNvSpPr/>
          <p:nvPr/>
        </p:nvSpPr>
        <p:spPr>
          <a:xfrm>
            <a:off x="3147120" y="5049000"/>
            <a:ext cx="340200" cy="14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 byte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Line 27"/>
          <p:cNvSpPr/>
          <p:nvPr/>
        </p:nvSpPr>
        <p:spPr>
          <a:xfrm flipH="1">
            <a:off x="3720240" y="4979160"/>
            <a:ext cx="1800" cy="703080"/>
          </a:xfrm>
          <a:prstGeom prst="line">
            <a:avLst/>
          </a:prstGeom>
          <a:ln cap="rnd" w="6480">
            <a:solidFill>
              <a:srgbClr val="4f81bd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Line 28"/>
          <p:cNvSpPr/>
          <p:nvPr/>
        </p:nvSpPr>
        <p:spPr>
          <a:xfrm>
            <a:off x="7956360" y="4980960"/>
            <a:ext cx="4320" cy="701280"/>
          </a:xfrm>
          <a:prstGeom prst="line">
            <a:avLst/>
          </a:prstGeom>
          <a:ln cap="rnd" w="6480">
            <a:solidFill>
              <a:srgbClr val="4f81bd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29"/>
          <p:cNvSpPr/>
          <p:nvPr/>
        </p:nvSpPr>
        <p:spPr>
          <a:xfrm>
            <a:off x="3720600" y="5250960"/>
            <a:ext cx="794520" cy="42624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30"/>
          <p:cNvSpPr/>
          <p:nvPr/>
        </p:nvSpPr>
        <p:spPr>
          <a:xfrm>
            <a:off x="4524840" y="5250240"/>
            <a:ext cx="3430080" cy="42624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Address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31"/>
          <p:cNvSpPr/>
          <p:nvPr/>
        </p:nvSpPr>
        <p:spPr>
          <a:xfrm>
            <a:off x="3720600" y="5740200"/>
            <a:ext cx="794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32"/>
          <p:cNvSpPr/>
          <p:nvPr/>
        </p:nvSpPr>
        <p:spPr>
          <a:xfrm>
            <a:off x="3947760" y="5760360"/>
            <a:ext cx="340200" cy="14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 byte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33"/>
          <p:cNvSpPr/>
          <p:nvPr/>
        </p:nvSpPr>
        <p:spPr>
          <a:xfrm>
            <a:off x="4520880" y="5740200"/>
            <a:ext cx="3434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34"/>
          <p:cNvSpPr/>
          <p:nvPr/>
        </p:nvSpPr>
        <p:spPr>
          <a:xfrm>
            <a:off x="5994360" y="5760360"/>
            <a:ext cx="487080" cy="14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6 bytes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35"/>
          <p:cNvSpPr/>
          <p:nvPr/>
        </p:nvSpPr>
        <p:spPr>
          <a:xfrm>
            <a:off x="3732480" y="5043960"/>
            <a:ext cx="42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36"/>
          <p:cNvSpPr/>
          <p:nvPr/>
        </p:nvSpPr>
        <p:spPr>
          <a:xfrm>
            <a:off x="5589000" y="5043960"/>
            <a:ext cx="487080" cy="14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7 bytes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37"/>
          <p:cNvSpPr/>
          <p:nvPr/>
        </p:nvSpPr>
        <p:spPr>
          <a:xfrm>
            <a:off x="1892520" y="2283120"/>
            <a:ext cx="2957760" cy="939600"/>
          </a:xfrm>
          <a:prstGeom prst="wedgeRoundRectCallout">
            <a:avLst>
              <a:gd name="adj1" fmla="val -87584"/>
              <a:gd name="adj2" fmla="val -76590"/>
              <a:gd name="adj3" fmla="val 16667"/>
            </a:avLst>
          </a:prstGeom>
          <a:noFill/>
          <a:ln w="12600">
            <a:solidFill>
              <a:srgbClr val="8064a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0x00: Command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0x01: Command Response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0x02: DTM Command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0x03: DTM Command Response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38"/>
          <p:cNvSpPr/>
          <p:nvPr/>
        </p:nvSpPr>
        <p:spPr>
          <a:xfrm>
            <a:off x="8585280" y="1587600"/>
            <a:ext cx="2927880" cy="4244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Vender Provided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Codec packet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CustomShape 1"/>
          <p:cNvSpPr/>
          <p:nvPr/>
        </p:nvSpPr>
        <p:spPr>
          <a:xfrm flipH="1">
            <a:off x="673200" y="-2468880"/>
            <a:ext cx="8738280" cy="26485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#define VERMAGIC_STRING                                               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29         UTS_RELEASE " "                                               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30         MODULE_VERMAGIC_SMP MODULE_VERMAGIC_PREEMPT                   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31         MODULE_VERMAGIC_MODULE_UNLOAD MODULE_VERMAGIC_MODVERSIONS     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32         MODULE_ARCH_VERMAGIC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4" name="CustomShape 2"/>
          <p:cNvSpPr/>
          <p:nvPr/>
        </p:nvSpPr>
        <p:spPr>
          <a:xfrm flipH="1">
            <a:off x="452880" y="822960"/>
            <a:ext cx="5758200" cy="728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b. Qemu and gdbserver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5" name="" descr=""/>
          <p:cNvPicPr/>
          <p:nvPr/>
        </p:nvPicPr>
        <p:blipFill>
          <a:blip r:embed="rId1"/>
          <a:stretch/>
        </p:blipFill>
        <p:spPr>
          <a:xfrm>
            <a:off x="7060320" y="1739520"/>
            <a:ext cx="4549320" cy="2920680"/>
          </a:xfrm>
          <a:prstGeom prst="rect">
            <a:avLst/>
          </a:prstGeom>
          <a:ln>
            <a:noFill/>
          </a:ln>
        </p:spPr>
      </p:pic>
      <p:sp>
        <p:nvSpPr>
          <p:cNvPr id="1496" name="CustomShape 3"/>
          <p:cNvSpPr/>
          <p:nvPr/>
        </p:nvSpPr>
        <p:spPr>
          <a:xfrm flipH="1">
            <a:off x="216000" y="3840480"/>
            <a:ext cx="8738280" cy="63975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Insmod: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nvalid module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Dmesg | tail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rtutil3070ap:version magic '2.6.35.14-96.fc14.i686 SMP mod_unload 686 ' should be '2.6.35.6-45.fc14.i686 SMP mod_unload 686'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version magic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Module Makefile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/lib/modules/`uname -r`/build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Ls build(soft link)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#define VERMAGIC_STRING               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"2.6.35.6-45.fc14.i686" ""    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MODULE_VERMAGIC_SMP MODULE_VERMAGIC_PREEMPT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MODULE_VERMAGIC_MODULE_UNLOAD MODULE_VERMAGIC_MODVERSIONS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MODULE_ARCH_VERMAGIC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9" dur="indefinite" restart="never" nodeType="tmRoot">
          <p:childTnLst>
            <p:seq>
              <p:cTn id="1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7" name="" descr=""/>
          <p:cNvPicPr/>
          <p:nvPr/>
        </p:nvPicPr>
        <p:blipFill>
          <a:blip r:embed="rId1"/>
          <a:stretch/>
        </p:blipFill>
        <p:spPr>
          <a:xfrm>
            <a:off x="28440" y="84960"/>
            <a:ext cx="12196440" cy="670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1" dur="indefinite" restart="never" nodeType="tmRoot">
          <p:childTnLst>
            <p:seq>
              <p:cTn id="1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1"/>
          <p:cNvSpPr/>
          <p:nvPr/>
        </p:nvSpPr>
        <p:spPr>
          <a:xfrm flipH="1">
            <a:off x="10339920" y="1645920"/>
            <a:ext cx="1830960" cy="730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Layers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Don’t call me, I call you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9" name="CustomShape 2"/>
          <p:cNvSpPr/>
          <p:nvPr/>
        </p:nvSpPr>
        <p:spPr>
          <a:xfrm flipH="1">
            <a:off x="10432080" y="5120640"/>
            <a:ext cx="1188000" cy="456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kernel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0" name="CustomShape 3"/>
          <p:cNvSpPr/>
          <p:nvPr/>
        </p:nvSpPr>
        <p:spPr>
          <a:xfrm flipH="1">
            <a:off x="10345680" y="4618080"/>
            <a:ext cx="1096560" cy="318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sk_buff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1" name="CustomShape 4"/>
          <p:cNvSpPr/>
          <p:nvPr/>
        </p:nvSpPr>
        <p:spPr>
          <a:xfrm flipH="1">
            <a:off x="10340640" y="3749040"/>
            <a:ext cx="1005120" cy="365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2" name="CustomShape 5"/>
          <p:cNvSpPr/>
          <p:nvPr/>
        </p:nvSpPr>
        <p:spPr>
          <a:xfrm flipH="1">
            <a:off x="10432080" y="4206240"/>
            <a:ext cx="913680" cy="350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Sys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3" name="CustomShape 6"/>
          <p:cNvSpPr/>
          <p:nvPr/>
        </p:nvSpPr>
        <p:spPr>
          <a:xfrm>
            <a:off x="7382160" y="640080"/>
            <a:ext cx="1096560" cy="4557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4" name="CustomShape 7"/>
          <p:cNvSpPr/>
          <p:nvPr/>
        </p:nvSpPr>
        <p:spPr>
          <a:xfrm>
            <a:off x="10346400" y="3020760"/>
            <a:ext cx="1365840" cy="283068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05" name="CustomShape 8"/>
          <p:cNvSpPr/>
          <p:nvPr/>
        </p:nvSpPr>
        <p:spPr>
          <a:xfrm>
            <a:off x="362880" y="2560320"/>
            <a:ext cx="822240" cy="36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6" name="CustomShape 9"/>
          <p:cNvSpPr/>
          <p:nvPr/>
        </p:nvSpPr>
        <p:spPr>
          <a:xfrm>
            <a:off x="1188720" y="2377440"/>
            <a:ext cx="913680" cy="22845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07" name="CustomShape 10"/>
          <p:cNvSpPr/>
          <p:nvPr/>
        </p:nvSpPr>
        <p:spPr>
          <a:xfrm>
            <a:off x="457200" y="3021480"/>
            <a:ext cx="91080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08" name="CustomShape 11"/>
          <p:cNvSpPr/>
          <p:nvPr/>
        </p:nvSpPr>
        <p:spPr>
          <a:xfrm flipH="1">
            <a:off x="1355040" y="3021480"/>
            <a:ext cx="746280" cy="909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&amp;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|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^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9" name="Line 12"/>
          <p:cNvSpPr/>
          <p:nvPr/>
        </p:nvSpPr>
        <p:spPr>
          <a:xfrm>
            <a:off x="4854960" y="1005840"/>
            <a:ext cx="360" cy="52120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0" name="CustomShape 13"/>
          <p:cNvSpPr/>
          <p:nvPr/>
        </p:nvSpPr>
        <p:spPr>
          <a:xfrm>
            <a:off x="2419200" y="2194560"/>
            <a:ext cx="798480" cy="639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1" name="CustomShape 14"/>
          <p:cNvSpPr/>
          <p:nvPr/>
        </p:nvSpPr>
        <p:spPr>
          <a:xfrm>
            <a:off x="3650760" y="1215000"/>
            <a:ext cx="962280" cy="35391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2" name="CustomShape 15"/>
          <p:cNvSpPr/>
          <p:nvPr/>
        </p:nvSpPr>
        <p:spPr>
          <a:xfrm>
            <a:off x="3174480" y="2560320"/>
            <a:ext cx="91080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13" name="CustomShape 16"/>
          <p:cNvSpPr/>
          <p:nvPr/>
        </p:nvSpPr>
        <p:spPr>
          <a:xfrm flipH="1">
            <a:off x="3698640" y="1737360"/>
            <a:ext cx="913680" cy="7308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+-*/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Algorithm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4" name="CustomShape 17"/>
          <p:cNvSpPr/>
          <p:nvPr/>
        </p:nvSpPr>
        <p:spPr>
          <a:xfrm>
            <a:off x="5004720" y="1945800"/>
            <a:ext cx="1096560" cy="4309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OP+data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5" name="CustomShape 18"/>
          <p:cNvSpPr/>
          <p:nvPr/>
        </p:nvSpPr>
        <p:spPr>
          <a:xfrm>
            <a:off x="6128640" y="1561680"/>
            <a:ext cx="1187280" cy="21024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6" name="CustomShape 19"/>
          <p:cNvSpPr/>
          <p:nvPr/>
        </p:nvSpPr>
        <p:spPr>
          <a:xfrm>
            <a:off x="5211000" y="2684520"/>
            <a:ext cx="91080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17" name="CustomShape 20"/>
          <p:cNvSpPr/>
          <p:nvPr/>
        </p:nvSpPr>
        <p:spPr>
          <a:xfrm flipH="1">
            <a:off x="6304320" y="2293200"/>
            <a:ext cx="827640" cy="5223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8" name="CustomShape 21"/>
          <p:cNvSpPr/>
          <p:nvPr/>
        </p:nvSpPr>
        <p:spPr>
          <a:xfrm flipH="1">
            <a:off x="5090400" y="3543120"/>
            <a:ext cx="813600" cy="365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9" name="CustomShape 22"/>
          <p:cNvSpPr/>
          <p:nvPr/>
        </p:nvSpPr>
        <p:spPr>
          <a:xfrm>
            <a:off x="7511040" y="1097280"/>
            <a:ext cx="730080" cy="420480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0" name="CustomShape 23"/>
          <p:cNvSpPr/>
          <p:nvPr/>
        </p:nvSpPr>
        <p:spPr>
          <a:xfrm flipH="1">
            <a:off x="5090400" y="3954960"/>
            <a:ext cx="813600" cy="227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1" name="CustomShape 24"/>
          <p:cNvSpPr/>
          <p:nvPr/>
        </p:nvSpPr>
        <p:spPr>
          <a:xfrm flipH="1">
            <a:off x="5090400" y="4229280"/>
            <a:ext cx="813600" cy="227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2" name="CustomShape 25"/>
          <p:cNvSpPr/>
          <p:nvPr/>
        </p:nvSpPr>
        <p:spPr>
          <a:xfrm flipH="1">
            <a:off x="5081760" y="4457520"/>
            <a:ext cx="822240" cy="456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3" name="CustomShape 26"/>
          <p:cNvSpPr/>
          <p:nvPr/>
        </p:nvSpPr>
        <p:spPr>
          <a:xfrm flipH="1">
            <a:off x="5081760" y="4960800"/>
            <a:ext cx="822240" cy="410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4" name="CustomShape 27"/>
          <p:cNvSpPr/>
          <p:nvPr/>
        </p:nvSpPr>
        <p:spPr>
          <a:xfrm flipH="1">
            <a:off x="5063760" y="3176280"/>
            <a:ext cx="931320" cy="3661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jump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5" name="CustomShape 28"/>
          <p:cNvSpPr/>
          <p:nvPr/>
        </p:nvSpPr>
        <p:spPr>
          <a:xfrm>
            <a:off x="6310800" y="3481920"/>
            <a:ext cx="730800" cy="2736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6" name="CustomShape 29"/>
          <p:cNvSpPr/>
          <p:nvPr/>
        </p:nvSpPr>
        <p:spPr>
          <a:xfrm>
            <a:off x="6314040" y="3756960"/>
            <a:ext cx="727560" cy="3643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7" name="CustomShape 30"/>
          <p:cNvSpPr/>
          <p:nvPr/>
        </p:nvSpPr>
        <p:spPr>
          <a:xfrm flipH="1">
            <a:off x="2235600" y="3213000"/>
            <a:ext cx="639360" cy="7182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MULti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8" name="CustomShape 31"/>
          <p:cNvSpPr/>
          <p:nvPr/>
        </p:nvSpPr>
        <p:spPr>
          <a:xfrm>
            <a:off x="2257920" y="1280160"/>
            <a:ext cx="1074960" cy="36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OP+data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9" name="CustomShape 32"/>
          <p:cNvSpPr/>
          <p:nvPr/>
        </p:nvSpPr>
        <p:spPr>
          <a:xfrm flipH="1">
            <a:off x="5918400" y="91440"/>
            <a:ext cx="1462320" cy="63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Instructions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Process steps capslate: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0" name="CustomShape 33"/>
          <p:cNvSpPr/>
          <p:nvPr/>
        </p:nvSpPr>
        <p:spPr>
          <a:xfrm>
            <a:off x="8850240" y="1653840"/>
            <a:ext cx="1462320" cy="639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Objects/ struct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data+functions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1" name="CustomShape 34"/>
          <p:cNvSpPr/>
          <p:nvPr/>
        </p:nvSpPr>
        <p:spPr>
          <a:xfrm>
            <a:off x="9950400" y="2290680"/>
            <a:ext cx="87840" cy="9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32" name="CustomShape 35"/>
          <p:cNvSpPr/>
          <p:nvPr/>
        </p:nvSpPr>
        <p:spPr>
          <a:xfrm>
            <a:off x="8484480" y="2934000"/>
            <a:ext cx="1465200" cy="4564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schudler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3" name="CustomShape 36"/>
          <p:cNvSpPr/>
          <p:nvPr/>
        </p:nvSpPr>
        <p:spPr>
          <a:xfrm>
            <a:off x="8944560" y="3299760"/>
            <a:ext cx="1296000" cy="5479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Task 0, init , kthreadd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4" name="CustomShape 37"/>
          <p:cNvSpPr/>
          <p:nvPr/>
        </p:nvSpPr>
        <p:spPr>
          <a:xfrm>
            <a:off x="10789920" y="3020760"/>
            <a:ext cx="1005120" cy="4564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GDB, ld, make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5" name="CustomShape 38"/>
          <p:cNvSpPr/>
          <p:nvPr/>
        </p:nvSpPr>
        <p:spPr>
          <a:xfrm>
            <a:off x="11072880" y="3200400"/>
            <a:ext cx="822240" cy="5479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Vim, git ppt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6" name="Line 39"/>
          <p:cNvSpPr/>
          <p:nvPr/>
        </p:nvSpPr>
        <p:spPr>
          <a:xfrm>
            <a:off x="12252960" y="91440"/>
            <a:ext cx="360" cy="685800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37" name="CustomShape 40"/>
          <p:cNvSpPr/>
          <p:nvPr/>
        </p:nvSpPr>
        <p:spPr>
          <a:xfrm>
            <a:off x="6314040" y="4122000"/>
            <a:ext cx="730800" cy="2736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Eax ebx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8" name="CustomShape 41"/>
          <p:cNvSpPr/>
          <p:nvPr/>
        </p:nvSpPr>
        <p:spPr>
          <a:xfrm flipH="1">
            <a:off x="8755200" y="4122720"/>
            <a:ext cx="936000" cy="4485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Context switch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9" name="CustomShape 42"/>
          <p:cNvSpPr/>
          <p:nvPr/>
        </p:nvSpPr>
        <p:spPr>
          <a:xfrm flipH="1">
            <a:off x="8758800" y="4946400"/>
            <a:ext cx="1115280" cy="356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Interrupt context switch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0" name="CustomShape 43"/>
          <p:cNvSpPr/>
          <p:nvPr/>
        </p:nvSpPr>
        <p:spPr>
          <a:xfrm flipH="1">
            <a:off x="6138720" y="5029200"/>
            <a:ext cx="1449360" cy="7300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Von neamman machine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instructions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1" name="CustomShape 44"/>
          <p:cNvSpPr/>
          <p:nvPr/>
        </p:nvSpPr>
        <p:spPr>
          <a:xfrm flipH="1">
            <a:off x="6582960" y="5761440"/>
            <a:ext cx="1462320" cy="5472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Functional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programming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2" name="Line 45"/>
          <p:cNvSpPr/>
          <p:nvPr/>
        </p:nvSpPr>
        <p:spPr>
          <a:xfrm>
            <a:off x="2216880" y="1188720"/>
            <a:ext cx="360" cy="52120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43" name="Line 46"/>
          <p:cNvSpPr/>
          <p:nvPr/>
        </p:nvSpPr>
        <p:spPr>
          <a:xfrm>
            <a:off x="8678160" y="1299240"/>
            <a:ext cx="360" cy="52120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44" name="CustomShape 47"/>
          <p:cNvSpPr/>
          <p:nvPr/>
        </p:nvSpPr>
        <p:spPr>
          <a:xfrm>
            <a:off x="274680" y="170640"/>
            <a:ext cx="1163628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Computer whole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3" dur="indefinite" restart="never" nodeType="tmRoot">
          <p:childTnLst>
            <p:seq>
              <p:cTn id="1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CustomShape 1"/>
          <p:cNvSpPr/>
          <p:nvPr/>
        </p:nvSpPr>
        <p:spPr>
          <a:xfrm>
            <a:off x="6586200" y="1280160"/>
            <a:ext cx="1551240" cy="822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Status reg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6" name="Line 2"/>
          <p:cNvSpPr/>
          <p:nvPr/>
        </p:nvSpPr>
        <p:spPr>
          <a:xfrm>
            <a:off x="8938800" y="1041840"/>
            <a:ext cx="360" cy="52120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47" name="CustomShape 3"/>
          <p:cNvSpPr/>
          <p:nvPr/>
        </p:nvSpPr>
        <p:spPr>
          <a:xfrm>
            <a:off x="2926080" y="2814480"/>
            <a:ext cx="1005480" cy="3852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OP+data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8" name="CustomShape 4"/>
          <p:cNvSpPr/>
          <p:nvPr/>
        </p:nvSpPr>
        <p:spPr>
          <a:xfrm>
            <a:off x="4846320" y="2011680"/>
            <a:ext cx="1828080" cy="22845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49" name="CustomShape 5"/>
          <p:cNvSpPr/>
          <p:nvPr/>
        </p:nvSpPr>
        <p:spPr>
          <a:xfrm>
            <a:off x="3932280" y="3014280"/>
            <a:ext cx="91080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50" name="CustomShape 6"/>
          <p:cNvSpPr/>
          <p:nvPr/>
        </p:nvSpPr>
        <p:spPr>
          <a:xfrm flipH="1">
            <a:off x="5012640" y="2381400"/>
            <a:ext cx="1112040" cy="72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1" name="CustomShape 7"/>
          <p:cNvSpPr/>
          <p:nvPr/>
        </p:nvSpPr>
        <p:spPr>
          <a:xfrm>
            <a:off x="9052560" y="1646640"/>
            <a:ext cx="638640" cy="420480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2" name="CustomShape 8"/>
          <p:cNvSpPr/>
          <p:nvPr/>
        </p:nvSpPr>
        <p:spPr>
          <a:xfrm flipH="1">
            <a:off x="3108240" y="4133520"/>
            <a:ext cx="1095120" cy="13701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Jump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3" name="CustomShape 9"/>
          <p:cNvSpPr/>
          <p:nvPr/>
        </p:nvSpPr>
        <p:spPr>
          <a:xfrm>
            <a:off x="5212080" y="4023360"/>
            <a:ext cx="822240" cy="203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4" name="CustomShape 10"/>
          <p:cNvSpPr/>
          <p:nvPr/>
        </p:nvSpPr>
        <p:spPr>
          <a:xfrm>
            <a:off x="5215320" y="4206240"/>
            <a:ext cx="913680" cy="2008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5" name="CustomShape 11"/>
          <p:cNvSpPr/>
          <p:nvPr/>
        </p:nvSpPr>
        <p:spPr>
          <a:xfrm flipH="1">
            <a:off x="6858000" y="3402000"/>
            <a:ext cx="912960" cy="7120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Routine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do_irq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6" name="CustomShape 12"/>
          <p:cNvSpPr/>
          <p:nvPr/>
        </p:nvSpPr>
        <p:spPr>
          <a:xfrm>
            <a:off x="5215320" y="4389120"/>
            <a:ext cx="910440" cy="2923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Eax ebx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7" name="CustomShape 13"/>
          <p:cNvSpPr/>
          <p:nvPr/>
        </p:nvSpPr>
        <p:spPr>
          <a:xfrm>
            <a:off x="2926080" y="1188720"/>
            <a:ext cx="1188000" cy="821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Synchron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exceptions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8" name="CustomShape 14"/>
          <p:cNvSpPr/>
          <p:nvPr/>
        </p:nvSpPr>
        <p:spPr>
          <a:xfrm>
            <a:off x="10515600" y="1188720"/>
            <a:ext cx="1188000" cy="821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Async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Interrupt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hardware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9" name="CustomShape 15"/>
          <p:cNvSpPr/>
          <p:nvPr/>
        </p:nvSpPr>
        <p:spPr>
          <a:xfrm>
            <a:off x="4062960" y="1551600"/>
            <a:ext cx="2467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60" name="CustomShape 16"/>
          <p:cNvSpPr/>
          <p:nvPr/>
        </p:nvSpPr>
        <p:spPr>
          <a:xfrm flipH="1">
            <a:off x="7955280" y="1495440"/>
            <a:ext cx="2650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61" name="CustomShape 17"/>
          <p:cNvSpPr/>
          <p:nvPr/>
        </p:nvSpPr>
        <p:spPr>
          <a:xfrm flipH="1">
            <a:off x="8777160" y="1094400"/>
            <a:ext cx="1179360" cy="4111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request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2" name="CustomShape 18"/>
          <p:cNvSpPr/>
          <p:nvPr/>
        </p:nvSpPr>
        <p:spPr>
          <a:xfrm flipH="1">
            <a:off x="6842880" y="4408560"/>
            <a:ext cx="836280" cy="6199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Top half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3" name="CustomShape 19"/>
          <p:cNvSpPr/>
          <p:nvPr/>
        </p:nvSpPr>
        <p:spPr>
          <a:xfrm flipH="1">
            <a:off x="6765840" y="5212080"/>
            <a:ext cx="1096560" cy="4752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Botton half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4" name="CustomShape 20"/>
          <p:cNvSpPr/>
          <p:nvPr/>
        </p:nvSpPr>
        <p:spPr>
          <a:xfrm flipH="1">
            <a:off x="7954560" y="5212080"/>
            <a:ext cx="913680" cy="5479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kthread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5" name="CustomShape 21"/>
          <p:cNvSpPr/>
          <p:nvPr/>
        </p:nvSpPr>
        <p:spPr>
          <a:xfrm flipH="1">
            <a:off x="5943600" y="5303520"/>
            <a:ext cx="821520" cy="365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Tasklet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6" name="CustomShape 22"/>
          <p:cNvSpPr/>
          <p:nvPr/>
        </p:nvSpPr>
        <p:spPr>
          <a:xfrm>
            <a:off x="6675120" y="3108600"/>
            <a:ext cx="2010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67" name="CustomShape 23"/>
          <p:cNvSpPr/>
          <p:nvPr/>
        </p:nvSpPr>
        <p:spPr>
          <a:xfrm>
            <a:off x="274680" y="169200"/>
            <a:ext cx="1163628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interrupt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5" dur="indefinite" restart="never" nodeType="tmRoot">
          <p:childTnLst>
            <p:seq>
              <p:cTn id="1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CustomShape 1"/>
          <p:cNvSpPr/>
          <p:nvPr/>
        </p:nvSpPr>
        <p:spPr>
          <a:xfrm>
            <a:off x="6586200" y="1280160"/>
            <a:ext cx="1551240" cy="822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Status reg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9" name="Line 2"/>
          <p:cNvSpPr/>
          <p:nvPr/>
        </p:nvSpPr>
        <p:spPr>
          <a:xfrm>
            <a:off x="8938800" y="1041840"/>
            <a:ext cx="360" cy="52120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70" name="CustomShape 3"/>
          <p:cNvSpPr/>
          <p:nvPr/>
        </p:nvSpPr>
        <p:spPr>
          <a:xfrm>
            <a:off x="2926080" y="2814480"/>
            <a:ext cx="1005480" cy="3852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OP+data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1" name="CustomShape 4"/>
          <p:cNvSpPr/>
          <p:nvPr/>
        </p:nvSpPr>
        <p:spPr>
          <a:xfrm>
            <a:off x="4846320" y="2011680"/>
            <a:ext cx="1828080" cy="22845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72" name="CustomShape 5"/>
          <p:cNvSpPr/>
          <p:nvPr/>
        </p:nvSpPr>
        <p:spPr>
          <a:xfrm>
            <a:off x="3932280" y="3014280"/>
            <a:ext cx="91080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73" name="CustomShape 6"/>
          <p:cNvSpPr/>
          <p:nvPr/>
        </p:nvSpPr>
        <p:spPr>
          <a:xfrm flipH="1">
            <a:off x="5012640" y="2381400"/>
            <a:ext cx="1112040" cy="72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4" name="CustomShape 7"/>
          <p:cNvSpPr/>
          <p:nvPr/>
        </p:nvSpPr>
        <p:spPr>
          <a:xfrm>
            <a:off x="9052560" y="1646640"/>
            <a:ext cx="638640" cy="420480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5" name="CustomShape 8"/>
          <p:cNvSpPr/>
          <p:nvPr/>
        </p:nvSpPr>
        <p:spPr>
          <a:xfrm flipH="1">
            <a:off x="3108240" y="4133520"/>
            <a:ext cx="1095120" cy="13701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Jump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6" name="CustomShape 9"/>
          <p:cNvSpPr/>
          <p:nvPr/>
        </p:nvSpPr>
        <p:spPr>
          <a:xfrm>
            <a:off x="5212080" y="4023360"/>
            <a:ext cx="822240" cy="203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7" name="CustomShape 10"/>
          <p:cNvSpPr/>
          <p:nvPr/>
        </p:nvSpPr>
        <p:spPr>
          <a:xfrm>
            <a:off x="5215320" y="4206240"/>
            <a:ext cx="913680" cy="2008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8" name="CustomShape 11"/>
          <p:cNvSpPr/>
          <p:nvPr/>
        </p:nvSpPr>
        <p:spPr>
          <a:xfrm flipH="1">
            <a:off x="6858000" y="3402000"/>
            <a:ext cx="912960" cy="7120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Routine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do_irq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9" name="CustomShape 12"/>
          <p:cNvSpPr/>
          <p:nvPr/>
        </p:nvSpPr>
        <p:spPr>
          <a:xfrm>
            <a:off x="5215320" y="4389120"/>
            <a:ext cx="910440" cy="2923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Eax ebx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0" name="CustomShape 13"/>
          <p:cNvSpPr/>
          <p:nvPr/>
        </p:nvSpPr>
        <p:spPr>
          <a:xfrm>
            <a:off x="2926080" y="1188720"/>
            <a:ext cx="1188000" cy="821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Synchron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exceptions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1" name="CustomShape 14"/>
          <p:cNvSpPr/>
          <p:nvPr/>
        </p:nvSpPr>
        <p:spPr>
          <a:xfrm>
            <a:off x="10515600" y="1188720"/>
            <a:ext cx="1188000" cy="821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Async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Interrupt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hardware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2" name="CustomShape 15"/>
          <p:cNvSpPr/>
          <p:nvPr/>
        </p:nvSpPr>
        <p:spPr>
          <a:xfrm>
            <a:off x="4062960" y="1551600"/>
            <a:ext cx="2467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83" name="CustomShape 16"/>
          <p:cNvSpPr/>
          <p:nvPr/>
        </p:nvSpPr>
        <p:spPr>
          <a:xfrm flipH="1">
            <a:off x="7955280" y="1495440"/>
            <a:ext cx="2650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84" name="CustomShape 17"/>
          <p:cNvSpPr/>
          <p:nvPr/>
        </p:nvSpPr>
        <p:spPr>
          <a:xfrm flipH="1">
            <a:off x="8777160" y="1094400"/>
            <a:ext cx="1179360" cy="4111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request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5" name="CustomShape 18"/>
          <p:cNvSpPr/>
          <p:nvPr/>
        </p:nvSpPr>
        <p:spPr>
          <a:xfrm flipH="1">
            <a:off x="6842880" y="4408560"/>
            <a:ext cx="836280" cy="6199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Top half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6" name="CustomShape 19"/>
          <p:cNvSpPr/>
          <p:nvPr/>
        </p:nvSpPr>
        <p:spPr>
          <a:xfrm flipH="1">
            <a:off x="6765840" y="5212080"/>
            <a:ext cx="1096560" cy="4752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Botton half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7" name="CustomShape 20"/>
          <p:cNvSpPr/>
          <p:nvPr/>
        </p:nvSpPr>
        <p:spPr>
          <a:xfrm flipH="1">
            <a:off x="7954560" y="5212080"/>
            <a:ext cx="913680" cy="5479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kthread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8" name="CustomShape 21"/>
          <p:cNvSpPr/>
          <p:nvPr/>
        </p:nvSpPr>
        <p:spPr>
          <a:xfrm flipH="1">
            <a:off x="5943600" y="5303520"/>
            <a:ext cx="821520" cy="365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Tasklet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9" name="CustomShape 22"/>
          <p:cNvSpPr/>
          <p:nvPr/>
        </p:nvSpPr>
        <p:spPr>
          <a:xfrm>
            <a:off x="6675120" y="3108600"/>
            <a:ext cx="2010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90" name="CustomShape 23"/>
          <p:cNvSpPr/>
          <p:nvPr/>
        </p:nvSpPr>
        <p:spPr>
          <a:xfrm>
            <a:off x="274680" y="169200"/>
            <a:ext cx="1163628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Make vmlinux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7" dur="indefinite" restart="never" nodeType="tmRoot">
          <p:childTnLst>
            <p:seq>
              <p:cTn id="1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Line 1"/>
          <p:cNvSpPr/>
          <p:nvPr/>
        </p:nvSpPr>
        <p:spPr>
          <a:xfrm>
            <a:off x="8740800" y="1005840"/>
            <a:ext cx="360" cy="53038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92" name="CustomShape 2"/>
          <p:cNvSpPr/>
          <p:nvPr/>
        </p:nvSpPr>
        <p:spPr>
          <a:xfrm>
            <a:off x="3291840" y="2037600"/>
            <a:ext cx="768600" cy="522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3" name="CustomShape 3"/>
          <p:cNvSpPr/>
          <p:nvPr/>
        </p:nvSpPr>
        <p:spPr>
          <a:xfrm>
            <a:off x="4714920" y="1881360"/>
            <a:ext cx="1776600" cy="22845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94" name="CustomShape 4"/>
          <p:cNvSpPr/>
          <p:nvPr/>
        </p:nvSpPr>
        <p:spPr>
          <a:xfrm>
            <a:off x="3711240" y="3161520"/>
            <a:ext cx="91080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95" name="CustomShape 5"/>
          <p:cNvSpPr/>
          <p:nvPr/>
        </p:nvSpPr>
        <p:spPr>
          <a:xfrm flipH="1">
            <a:off x="5195520" y="2773800"/>
            <a:ext cx="654840" cy="3610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6" name="CustomShape 6"/>
          <p:cNvSpPr/>
          <p:nvPr/>
        </p:nvSpPr>
        <p:spPr>
          <a:xfrm flipH="1">
            <a:off x="456480" y="3337920"/>
            <a:ext cx="913680" cy="684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Ethernet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Nfs tftp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7" name="CustomShape 7"/>
          <p:cNvSpPr/>
          <p:nvPr/>
        </p:nvSpPr>
        <p:spPr>
          <a:xfrm>
            <a:off x="5215320" y="3867120"/>
            <a:ext cx="727560" cy="365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8" name="CustomShape 8"/>
          <p:cNvSpPr/>
          <p:nvPr/>
        </p:nvSpPr>
        <p:spPr>
          <a:xfrm>
            <a:off x="5212080" y="4252320"/>
            <a:ext cx="730800" cy="365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9" name="CustomShape 9"/>
          <p:cNvSpPr/>
          <p:nvPr/>
        </p:nvSpPr>
        <p:spPr>
          <a:xfrm>
            <a:off x="5215320" y="4657680"/>
            <a:ext cx="727560" cy="3643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Eax ebx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0" name="CustomShape 10"/>
          <p:cNvSpPr/>
          <p:nvPr/>
        </p:nvSpPr>
        <p:spPr>
          <a:xfrm>
            <a:off x="4206240" y="1188360"/>
            <a:ext cx="2467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01" name="CustomShape 11"/>
          <p:cNvSpPr/>
          <p:nvPr/>
        </p:nvSpPr>
        <p:spPr>
          <a:xfrm flipH="1">
            <a:off x="7916400" y="2834640"/>
            <a:ext cx="860400" cy="410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mmu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2" name="CustomShape 12"/>
          <p:cNvSpPr/>
          <p:nvPr/>
        </p:nvSpPr>
        <p:spPr>
          <a:xfrm flipH="1">
            <a:off x="4898880" y="1261800"/>
            <a:ext cx="1043280" cy="6847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bootcmd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3" name="CustomShape 13"/>
          <p:cNvSpPr/>
          <p:nvPr/>
        </p:nvSpPr>
        <p:spPr>
          <a:xfrm>
            <a:off x="2743200" y="2860560"/>
            <a:ext cx="1040400" cy="522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vmlinux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4" name="CustomShape 14"/>
          <p:cNvSpPr/>
          <p:nvPr/>
        </p:nvSpPr>
        <p:spPr>
          <a:xfrm flipH="1">
            <a:off x="1424160" y="3246480"/>
            <a:ext cx="951840" cy="7761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Nand falsh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5" name="CustomShape 15"/>
          <p:cNvSpPr/>
          <p:nvPr/>
        </p:nvSpPr>
        <p:spPr>
          <a:xfrm flipH="1">
            <a:off x="10066320" y="3264840"/>
            <a:ext cx="1216080" cy="6901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6" name="CustomShape 16"/>
          <p:cNvSpPr/>
          <p:nvPr/>
        </p:nvSpPr>
        <p:spPr>
          <a:xfrm flipH="1">
            <a:off x="10057680" y="2737800"/>
            <a:ext cx="1279440" cy="526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7" name="CustomShape 17"/>
          <p:cNvSpPr/>
          <p:nvPr/>
        </p:nvSpPr>
        <p:spPr>
          <a:xfrm flipH="1">
            <a:off x="10057320" y="1695960"/>
            <a:ext cx="1294920" cy="473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8" name="CustomShape 18"/>
          <p:cNvSpPr/>
          <p:nvPr/>
        </p:nvSpPr>
        <p:spPr>
          <a:xfrm flipH="1">
            <a:off x="10057320" y="2241000"/>
            <a:ext cx="1294920" cy="473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heap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9" name="CustomShape 19"/>
          <p:cNvSpPr/>
          <p:nvPr/>
        </p:nvSpPr>
        <p:spPr>
          <a:xfrm>
            <a:off x="9843120" y="1645920"/>
            <a:ext cx="1769040" cy="356544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0" name="CustomShape 20"/>
          <p:cNvSpPr/>
          <p:nvPr/>
        </p:nvSpPr>
        <p:spPr>
          <a:xfrm flipH="1">
            <a:off x="1553760" y="5669280"/>
            <a:ext cx="822240" cy="456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1" name="CustomShape 21"/>
          <p:cNvSpPr/>
          <p:nvPr/>
        </p:nvSpPr>
        <p:spPr>
          <a:xfrm flipH="1">
            <a:off x="1562400" y="5349600"/>
            <a:ext cx="905040" cy="318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2" name="CustomShape 22"/>
          <p:cNvSpPr/>
          <p:nvPr/>
        </p:nvSpPr>
        <p:spPr>
          <a:xfrm flipH="1">
            <a:off x="1629360" y="4586400"/>
            <a:ext cx="1020600" cy="350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uboot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3" name="CustomShape 23"/>
          <p:cNvSpPr/>
          <p:nvPr/>
        </p:nvSpPr>
        <p:spPr>
          <a:xfrm flipH="1">
            <a:off x="1629360" y="4952160"/>
            <a:ext cx="746280" cy="350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kernel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4" name="CustomShape 24"/>
          <p:cNvSpPr/>
          <p:nvPr/>
        </p:nvSpPr>
        <p:spPr>
          <a:xfrm>
            <a:off x="1368720" y="4392000"/>
            <a:ext cx="1462320" cy="173664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5" name="CustomShape 25"/>
          <p:cNvSpPr/>
          <p:nvPr/>
        </p:nvSpPr>
        <p:spPr>
          <a:xfrm>
            <a:off x="7224480" y="1127520"/>
            <a:ext cx="547200" cy="429624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address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6" name="CustomShape 26"/>
          <p:cNvSpPr/>
          <p:nvPr/>
        </p:nvSpPr>
        <p:spPr>
          <a:xfrm>
            <a:off x="8961120" y="1645920"/>
            <a:ext cx="730080" cy="187344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7" name="CustomShape 27"/>
          <p:cNvSpPr/>
          <p:nvPr/>
        </p:nvSpPr>
        <p:spPr>
          <a:xfrm flipH="1">
            <a:off x="3801600" y="4461840"/>
            <a:ext cx="860400" cy="7761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Step stone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8" name="CustomShape 28"/>
          <p:cNvSpPr/>
          <p:nvPr/>
        </p:nvSpPr>
        <p:spPr>
          <a:xfrm>
            <a:off x="274680" y="171360"/>
            <a:ext cx="1163628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Load 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9" dur="indefinite" restart="never" nodeType="tmRoot">
          <p:childTnLst>
            <p:seq>
              <p:cTn id="1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CustomShape 1"/>
          <p:cNvSpPr/>
          <p:nvPr/>
        </p:nvSpPr>
        <p:spPr>
          <a:xfrm>
            <a:off x="6586200" y="1280160"/>
            <a:ext cx="1551240" cy="822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Status reg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0" name="Line 2"/>
          <p:cNvSpPr/>
          <p:nvPr/>
        </p:nvSpPr>
        <p:spPr>
          <a:xfrm>
            <a:off x="8938800" y="1041840"/>
            <a:ext cx="360" cy="52120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21" name="CustomShape 3"/>
          <p:cNvSpPr/>
          <p:nvPr/>
        </p:nvSpPr>
        <p:spPr>
          <a:xfrm>
            <a:off x="2926080" y="2814480"/>
            <a:ext cx="1005480" cy="3852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OP+data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2" name="CustomShape 4"/>
          <p:cNvSpPr/>
          <p:nvPr/>
        </p:nvSpPr>
        <p:spPr>
          <a:xfrm>
            <a:off x="4846320" y="2011680"/>
            <a:ext cx="1828080" cy="22845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23" name="CustomShape 5"/>
          <p:cNvSpPr/>
          <p:nvPr/>
        </p:nvSpPr>
        <p:spPr>
          <a:xfrm>
            <a:off x="3932280" y="3014280"/>
            <a:ext cx="91080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24" name="CustomShape 6"/>
          <p:cNvSpPr/>
          <p:nvPr/>
        </p:nvSpPr>
        <p:spPr>
          <a:xfrm flipH="1">
            <a:off x="5012640" y="2381400"/>
            <a:ext cx="1112040" cy="72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5" name="CustomShape 7"/>
          <p:cNvSpPr/>
          <p:nvPr/>
        </p:nvSpPr>
        <p:spPr>
          <a:xfrm>
            <a:off x="9052560" y="1646640"/>
            <a:ext cx="638640" cy="420480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6" name="CustomShape 8"/>
          <p:cNvSpPr/>
          <p:nvPr/>
        </p:nvSpPr>
        <p:spPr>
          <a:xfrm flipH="1">
            <a:off x="3108240" y="4133520"/>
            <a:ext cx="1095120" cy="13701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Jump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7" name="CustomShape 9"/>
          <p:cNvSpPr/>
          <p:nvPr/>
        </p:nvSpPr>
        <p:spPr>
          <a:xfrm>
            <a:off x="5212080" y="4023360"/>
            <a:ext cx="822240" cy="203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8" name="CustomShape 10"/>
          <p:cNvSpPr/>
          <p:nvPr/>
        </p:nvSpPr>
        <p:spPr>
          <a:xfrm>
            <a:off x="5215320" y="4206240"/>
            <a:ext cx="913680" cy="2008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9" name="CustomShape 11"/>
          <p:cNvSpPr/>
          <p:nvPr/>
        </p:nvSpPr>
        <p:spPr>
          <a:xfrm flipH="1">
            <a:off x="6858000" y="3402000"/>
            <a:ext cx="912960" cy="7120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Routine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do_irq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0" name="CustomShape 12"/>
          <p:cNvSpPr/>
          <p:nvPr/>
        </p:nvSpPr>
        <p:spPr>
          <a:xfrm>
            <a:off x="5215320" y="4389120"/>
            <a:ext cx="910440" cy="2923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Eax ebx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1" name="CustomShape 13"/>
          <p:cNvSpPr/>
          <p:nvPr/>
        </p:nvSpPr>
        <p:spPr>
          <a:xfrm>
            <a:off x="2926080" y="1188720"/>
            <a:ext cx="1188000" cy="821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Synchron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exceptions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2" name="CustomShape 14"/>
          <p:cNvSpPr/>
          <p:nvPr/>
        </p:nvSpPr>
        <p:spPr>
          <a:xfrm>
            <a:off x="10515600" y="1188720"/>
            <a:ext cx="1188000" cy="821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Async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Interrupt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hardware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3" name="CustomShape 15"/>
          <p:cNvSpPr/>
          <p:nvPr/>
        </p:nvSpPr>
        <p:spPr>
          <a:xfrm>
            <a:off x="4062960" y="1551600"/>
            <a:ext cx="2467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34" name="CustomShape 16"/>
          <p:cNvSpPr/>
          <p:nvPr/>
        </p:nvSpPr>
        <p:spPr>
          <a:xfrm flipH="1">
            <a:off x="7955280" y="1495440"/>
            <a:ext cx="2650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35" name="CustomShape 17"/>
          <p:cNvSpPr/>
          <p:nvPr/>
        </p:nvSpPr>
        <p:spPr>
          <a:xfrm flipH="1">
            <a:off x="8777160" y="1094400"/>
            <a:ext cx="1179360" cy="4111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request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6" name="CustomShape 18"/>
          <p:cNvSpPr/>
          <p:nvPr/>
        </p:nvSpPr>
        <p:spPr>
          <a:xfrm flipH="1">
            <a:off x="6842880" y="4408560"/>
            <a:ext cx="836280" cy="6199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Top half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7" name="CustomShape 19"/>
          <p:cNvSpPr/>
          <p:nvPr/>
        </p:nvSpPr>
        <p:spPr>
          <a:xfrm flipH="1">
            <a:off x="6765840" y="5212080"/>
            <a:ext cx="1096560" cy="4752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Botton half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8" name="CustomShape 20"/>
          <p:cNvSpPr/>
          <p:nvPr/>
        </p:nvSpPr>
        <p:spPr>
          <a:xfrm flipH="1">
            <a:off x="7954560" y="5212080"/>
            <a:ext cx="913680" cy="5479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kthread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9" name="CustomShape 21"/>
          <p:cNvSpPr/>
          <p:nvPr/>
        </p:nvSpPr>
        <p:spPr>
          <a:xfrm flipH="1">
            <a:off x="5943600" y="5303520"/>
            <a:ext cx="821520" cy="365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Tasklet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0" name="CustomShape 22"/>
          <p:cNvSpPr/>
          <p:nvPr/>
        </p:nvSpPr>
        <p:spPr>
          <a:xfrm>
            <a:off x="6675120" y="3108600"/>
            <a:ext cx="2010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41" name="CustomShape 23"/>
          <p:cNvSpPr/>
          <p:nvPr/>
        </p:nvSpPr>
        <p:spPr>
          <a:xfrm>
            <a:off x="274680" y="169200"/>
            <a:ext cx="1163628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Execute 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1" dur="indefinite" restart="never" nodeType="tmRoot">
          <p:childTnLst>
            <p:seq>
              <p:cTn id="1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CustomShape 1"/>
          <p:cNvSpPr/>
          <p:nvPr/>
        </p:nvSpPr>
        <p:spPr>
          <a:xfrm>
            <a:off x="2106360" y="5304240"/>
            <a:ext cx="1001880" cy="3643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.git dir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3" name="CustomShape 2"/>
          <p:cNvSpPr/>
          <p:nvPr/>
        </p:nvSpPr>
        <p:spPr>
          <a:xfrm>
            <a:off x="1005840" y="4023360"/>
            <a:ext cx="1096560" cy="4564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directory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4" name="CustomShape 3"/>
          <p:cNvSpPr/>
          <p:nvPr/>
        </p:nvSpPr>
        <p:spPr>
          <a:xfrm>
            <a:off x="2228400" y="4356000"/>
            <a:ext cx="1735920" cy="182808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45" name="CustomShape 4"/>
          <p:cNvSpPr/>
          <p:nvPr/>
        </p:nvSpPr>
        <p:spPr>
          <a:xfrm flipV="1">
            <a:off x="2102760" y="4204440"/>
            <a:ext cx="219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46" name="CustomShape 5"/>
          <p:cNvSpPr/>
          <p:nvPr/>
        </p:nvSpPr>
        <p:spPr>
          <a:xfrm flipH="1">
            <a:off x="2742480" y="4389120"/>
            <a:ext cx="822240" cy="365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7" name="CustomShape 6"/>
          <p:cNvSpPr/>
          <p:nvPr/>
        </p:nvSpPr>
        <p:spPr>
          <a:xfrm flipH="1">
            <a:off x="4008960" y="1085760"/>
            <a:ext cx="5394240" cy="13183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Git.mycompany.com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8" name="CustomShape 7"/>
          <p:cNvSpPr/>
          <p:nvPr/>
        </p:nvSpPr>
        <p:spPr>
          <a:xfrm>
            <a:off x="274680" y="167040"/>
            <a:ext cx="1163628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9" name="CustomShape 8"/>
          <p:cNvSpPr/>
          <p:nvPr/>
        </p:nvSpPr>
        <p:spPr>
          <a:xfrm>
            <a:off x="4480560" y="4023360"/>
            <a:ext cx="1096560" cy="36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0" name="CustomShape 9"/>
          <p:cNvSpPr/>
          <p:nvPr/>
        </p:nvSpPr>
        <p:spPr>
          <a:xfrm>
            <a:off x="6583680" y="4023360"/>
            <a:ext cx="822240" cy="36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.git dir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1" name="CustomShape 10"/>
          <p:cNvSpPr/>
          <p:nvPr/>
        </p:nvSpPr>
        <p:spPr>
          <a:xfrm>
            <a:off x="9601200" y="4023360"/>
            <a:ext cx="913680" cy="36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2" name="CustomShape 11"/>
          <p:cNvSpPr/>
          <p:nvPr/>
        </p:nvSpPr>
        <p:spPr>
          <a:xfrm flipH="1">
            <a:off x="2651040" y="4937760"/>
            <a:ext cx="913680" cy="273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Git core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3" name="CustomShape 12"/>
          <p:cNvSpPr/>
          <p:nvPr/>
        </p:nvSpPr>
        <p:spPr>
          <a:xfrm flipV="1">
            <a:off x="5577840" y="420444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54" name="CustomShape 13"/>
          <p:cNvSpPr/>
          <p:nvPr/>
        </p:nvSpPr>
        <p:spPr>
          <a:xfrm flipH="1">
            <a:off x="5394240" y="4389120"/>
            <a:ext cx="822240" cy="365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5" name="CustomShape 14"/>
          <p:cNvSpPr/>
          <p:nvPr/>
        </p:nvSpPr>
        <p:spPr>
          <a:xfrm flipH="1">
            <a:off x="3108240" y="5304240"/>
            <a:ext cx="822240" cy="273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commit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6" name="CustomShape 15"/>
          <p:cNvSpPr/>
          <p:nvPr/>
        </p:nvSpPr>
        <p:spPr>
          <a:xfrm flipH="1">
            <a:off x="3108240" y="5578560"/>
            <a:ext cx="639360" cy="273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tree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7" name="CustomShape 16"/>
          <p:cNvSpPr/>
          <p:nvPr/>
        </p:nvSpPr>
        <p:spPr>
          <a:xfrm flipH="1">
            <a:off x="3748320" y="5578560"/>
            <a:ext cx="639360" cy="273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blob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8" name="CustomShape 17"/>
          <p:cNvSpPr/>
          <p:nvPr/>
        </p:nvSpPr>
        <p:spPr>
          <a:xfrm>
            <a:off x="8046720" y="4114800"/>
            <a:ext cx="913680" cy="36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9" name="CustomShape 18"/>
          <p:cNvSpPr/>
          <p:nvPr/>
        </p:nvSpPr>
        <p:spPr>
          <a:xfrm>
            <a:off x="10515600" y="4023360"/>
            <a:ext cx="913680" cy="36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0" name="Line 19"/>
          <p:cNvSpPr/>
          <p:nvPr/>
        </p:nvSpPr>
        <p:spPr>
          <a:xfrm flipH="1">
            <a:off x="1712880" y="3474720"/>
            <a:ext cx="7431120" cy="540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61" name="CustomShape 20"/>
          <p:cNvSpPr/>
          <p:nvPr/>
        </p:nvSpPr>
        <p:spPr>
          <a:xfrm>
            <a:off x="6035040" y="1856160"/>
            <a:ext cx="913680" cy="36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2" name="CustomShape 21"/>
          <p:cNvSpPr/>
          <p:nvPr/>
        </p:nvSpPr>
        <p:spPr>
          <a:xfrm>
            <a:off x="4663440" y="1856160"/>
            <a:ext cx="913680" cy="36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3" name="CustomShape 22"/>
          <p:cNvSpPr/>
          <p:nvPr/>
        </p:nvSpPr>
        <p:spPr>
          <a:xfrm>
            <a:off x="7132320" y="1764720"/>
            <a:ext cx="913680" cy="36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4" name="CustomShape 23"/>
          <p:cNvSpPr/>
          <p:nvPr/>
        </p:nvSpPr>
        <p:spPr>
          <a:xfrm>
            <a:off x="7867080" y="1033200"/>
            <a:ext cx="1001880" cy="3643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master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5" name="CustomShape 24"/>
          <p:cNvSpPr/>
          <p:nvPr/>
        </p:nvSpPr>
        <p:spPr>
          <a:xfrm flipH="1">
            <a:off x="7497360" y="1398240"/>
            <a:ext cx="547920" cy="4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66" name="CustomShape 25"/>
          <p:cNvSpPr/>
          <p:nvPr/>
        </p:nvSpPr>
        <p:spPr>
          <a:xfrm>
            <a:off x="7406280" y="2194560"/>
            <a:ext cx="360" cy="182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67" name="CustomShape 26"/>
          <p:cNvSpPr/>
          <p:nvPr/>
        </p:nvSpPr>
        <p:spPr>
          <a:xfrm flipH="1">
            <a:off x="7405560" y="2926080"/>
            <a:ext cx="822240" cy="365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fetch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8" name="CustomShape 27"/>
          <p:cNvSpPr/>
          <p:nvPr/>
        </p:nvSpPr>
        <p:spPr>
          <a:xfrm>
            <a:off x="9509760" y="5029200"/>
            <a:ext cx="913680" cy="36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9" name="CustomShape 28"/>
          <p:cNvSpPr/>
          <p:nvPr/>
        </p:nvSpPr>
        <p:spPr>
          <a:xfrm>
            <a:off x="10607040" y="4937760"/>
            <a:ext cx="913680" cy="36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0" name="CustomShape 29"/>
          <p:cNvSpPr/>
          <p:nvPr/>
        </p:nvSpPr>
        <p:spPr>
          <a:xfrm flipV="1">
            <a:off x="7315200" y="420408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71" name="CustomShape 30"/>
          <p:cNvSpPr/>
          <p:nvPr/>
        </p:nvSpPr>
        <p:spPr>
          <a:xfrm flipV="1">
            <a:off x="8686800" y="420408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72" name="CustomShape 31"/>
          <p:cNvSpPr/>
          <p:nvPr/>
        </p:nvSpPr>
        <p:spPr>
          <a:xfrm flipV="1">
            <a:off x="10058400" y="420408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73" name="CustomShape 32"/>
          <p:cNvSpPr/>
          <p:nvPr/>
        </p:nvSpPr>
        <p:spPr>
          <a:xfrm>
            <a:off x="8686800" y="4572000"/>
            <a:ext cx="913680" cy="54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74" name="CustomShape 33"/>
          <p:cNvSpPr/>
          <p:nvPr/>
        </p:nvSpPr>
        <p:spPr>
          <a:xfrm flipV="1">
            <a:off x="9966960" y="511848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75" name="CustomShape 34"/>
          <p:cNvSpPr/>
          <p:nvPr/>
        </p:nvSpPr>
        <p:spPr>
          <a:xfrm>
            <a:off x="10793160" y="3291840"/>
            <a:ext cx="1001880" cy="3643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origin/master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6" name="CustomShape 35"/>
          <p:cNvSpPr/>
          <p:nvPr/>
        </p:nvSpPr>
        <p:spPr>
          <a:xfrm flipH="1">
            <a:off x="10880640" y="3565800"/>
            <a:ext cx="547920" cy="4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77" name="CustomShape 36"/>
          <p:cNvSpPr/>
          <p:nvPr/>
        </p:nvSpPr>
        <p:spPr>
          <a:xfrm>
            <a:off x="10881360" y="5670000"/>
            <a:ext cx="1001880" cy="3643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master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8" name="CustomShape 37"/>
          <p:cNvSpPr/>
          <p:nvPr/>
        </p:nvSpPr>
        <p:spPr>
          <a:xfrm flipH="1" flipV="1">
            <a:off x="11246400" y="5302440"/>
            <a:ext cx="273600" cy="27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79" name="CustomShape 38"/>
          <p:cNvSpPr/>
          <p:nvPr/>
        </p:nvSpPr>
        <p:spPr>
          <a:xfrm flipH="1">
            <a:off x="5485680" y="2221920"/>
            <a:ext cx="456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80" name="CustomShape 39"/>
          <p:cNvSpPr/>
          <p:nvPr/>
        </p:nvSpPr>
        <p:spPr>
          <a:xfrm flipH="1">
            <a:off x="6706800" y="2109600"/>
            <a:ext cx="456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81" name="CustomShape 40"/>
          <p:cNvSpPr/>
          <p:nvPr/>
        </p:nvSpPr>
        <p:spPr>
          <a:xfrm>
            <a:off x="8137800" y="2194920"/>
            <a:ext cx="360" cy="182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82" name="CustomShape 41"/>
          <p:cNvSpPr/>
          <p:nvPr/>
        </p:nvSpPr>
        <p:spPr>
          <a:xfrm flipH="1">
            <a:off x="8228880" y="3195000"/>
            <a:ext cx="822240" cy="365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3" name="CustomShape 42"/>
          <p:cNvSpPr/>
          <p:nvPr/>
        </p:nvSpPr>
        <p:spPr>
          <a:xfrm>
            <a:off x="7680960" y="4572000"/>
            <a:ext cx="360" cy="127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84" name="CustomShape 43"/>
          <p:cNvSpPr/>
          <p:nvPr/>
        </p:nvSpPr>
        <p:spPr>
          <a:xfrm flipH="1">
            <a:off x="7518240" y="4978440"/>
            <a:ext cx="822240" cy="365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merge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5" name="CustomShape 44"/>
          <p:cNvSpPr/>
          <p:nvPr/>
        </p:nvSpPr>
        <p:spPr>
          <a:xfrm flipH="1" flipV="1">
            <a:off x="9233280" y="2833920"/>
            <a:ext cx="360" cy="100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86" name="CustomShape 45"/>
          <p:cNvSpPr/>
          <p:nvPr/>
        </p:nvSpPr>
        <p:spPr>
          <a:xfrm flipH="1">
            <a:off x="9417600" y="3108960"/>
            <a:ext cx="822240" cy="365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7" name="CustomShape 46"/>
          <p:cNvSpPr/>
          <p:nvPr/>
        </p:nvSpPr>
        <p:spPr>
          <a:xfrm flipH="1">
            <a:off x="8228880" y="5303520"/>
            <a:ext cx="822240" cy="365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8" name="CustomShape 47"/>
          <p:cNvSpPr/>
          <p:nvPr/>
        </p:nvSpPr>
        <p:spPr>
          <a:xfrm flipH="1" flipV="1">
            <a:off x="2376360" y="4021200"/>
            <a:ext cx="146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89" name="CustomShape 48"/>
          <p:cNvSpPr/>
          <p:nvPr/>
        </p:nvSpPr>
        <p:spPr>
          <a:xfrm flipH="1">
            <a:off x="2742480" y="3566160"/>
            <a:ext cx="822240" cy="365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Checkout/rm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0" name="CustomShape 49"/>
          <p:cNvSpPr/>
          <p:nvPr/>
        </p:nvSpPr>
        <p:spPr>
          <a:xfrm flipH="1">
            <a:off x="6491520" y="5394960"/>
            <a:ext cx="822240" cy="365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Branch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1" name="CustomShape 50"/>
          <p:cNvSpPr/>
          <p:nvPr/>
        </p:nvSpPr>
        <p:spPr>
          <a:xfrm>
            <a:off x="10789920" y="2561040"/>
            <a:ext cx="1001880" cy="3643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2" name="CustomShape 51"/>
          <p:cNvSpPr/>
          <p:nvPr/>
        </p:nvSpPr>
        <p:spPr>
          <a:xfrm flipH="1">
            <a:off x="6400080" y="2651760"/>
            <a:ext cx="822240" cy="365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clone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3" name="CustomShape 52"/>
          <p:cNvSpPr/>
          <p:nvPr/>
        </p:nvSpPr>
        <p:spPr>
          <a:xfrm flipH="1">
            <a:off x="6217200" y="3114360"/>
            <a:ext cx="822240" cy="3650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Remote add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3" dur="indefinite" restart="never" nodeType="tmRoot">
          <p:childTnLst>
            <p:seq>
              <p:cTn id="1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CustomShape 1"/>
          <p:cNvSpPr/>
          <p:nvPr/>
        </p:nvSpPr>
        <p:spPr>
          <a:xfrm>
            <a:off x="6586200" y="1280160"/>
            <a:ext cx="1551240" cy="822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Status reg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5" name="Line 2"/>
          <p:cNvSpPr/>
          <p:nvPr/>
        </p:nvSpPr>
        <p:spPr>
          <a:xfrm>
            <a:off x="8938800" y="1041840"/>
            <a:ext cx="360" cy="52120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96" name="CustomShape 3"/>
          <p:cNvSpPr/>
          <p:nvPr/>
        </p:nvSpPr>
        <p:spPr>
          <a:xfrm>
            <a:off x="2926080" y="2814480"/>
            <a:ext cx="1005480" cy="3852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OP+data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7" name="CustomShape 4"/>
          <p:cNvSpPr/>
          <p:nvPr/>
        </p:nvSpPr>
        <p:spPr>
          <a:xfrm>
            <a:off x="4846320" y="2011680"/>
            <a:ext cx="1828080" cy="22845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98" name="CustomShape 5"/>
          <p:cNvSpPr/>
          <p:nvPr/>
        </p:nvSpPr>
        <p:spPr>
          <a:xfrm>
            <a:off x="3932280" y="3014280"/>
            <a:ext cx="91080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99" name="CustomShape 6"/>
          <p:cNvSpPr/>
          <p:nvPr/>
        </p:nvSpPr>
        <p:spPr>
          <a:xfrm flipH="1">
            <a:off x="5012640" y="2381400"/>
            <a:ext cx="1112040" cy="72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0" name="CustomShape 7"/>
          <p:cNvSpPr/>
          <p:nvPr/>
        </p:nvSpPr>
        <p:spPr>
          <a:xfrm>
            <a:off x="9052560" y="1646640"/>
            <a:ext cx="638640" cy="420480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1" name="CustomShape 8"/>
          <p:cNvSpPr/>
          <p:nvPr/>
        </p:nvSpPr>
        <p:spPr>
          <a:xfrm flipH="1">
            <a:off x="3108240" y="4133520"/>
            <a:ext cx="1095120" cy="13701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Jump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2" name="CustomShape 9"/>
          <p:cNvSpPr/>
          <p:nvPr/>
        </p:nvSpPr>
        <p:spPr>
          <a:xfrm>
            <a:off x="1645920" y="1442520"/>
            <a:ext cx="822240" cy="203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Cur-&gt;run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3" name="CustomShape 10"/>
          <p:cNvSpPr/>
          <p:nvPr/>
        </p:nvSpPr>
        <p:spPr>
          <a:xfrm>
            <a:off x="5215320" y="4206240"/>
            <a:ext cx="913680" cy="2008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4" name="CustomShape 11"/>
          <p:cNvSpPr/>
          <p:nvPr/>
        </p:nvSpPr>
        <p:spPr>
          <a:xfrm flipH="1">
            <a:off x="6858000" y="3402000"/>
            <a:ext cx="912960" cy="7120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Routine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do_irq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5" name="CustomShape 12"/>
          <p:cNvSpPr/>
          <p:nvPr/>
        </p:nvSpPr>
        <p:spPr>
          <a:xfrm>
            <a:off x="5215320" y="4389120"/>
            <a:ext cx="910440" cy="2923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Eax ebx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6" name="CustomShape 13"/>
          <p:cNvSpPr/>
          <p:nvPr/>
        </p:nvSpPr>
        <p:spPr>
          <a:xfrm>
            <a:off x="5760720" y="732600"/>
            <a:ext cx="1188000" cy="821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Synchron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exceptions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7" name="CustomShape 14"/>
          <p:cNvSpPr/>
          <p:nvPr/>
        </p:nvSpPr>
        <p:spPr>
          <a:xfrm>
            <a:off x="10515600" y="1188720"/>
            <a:ext cx="1188000" cy="821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Async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Interrupt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hardware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8" name="CustomShape 15"/>
          <p:cNvSpPr/>
          <p:nvPr/>
        </p:nvSpPr>
        <p:spPr>
          <a:xfrm>
            <a:off x="4062960" y="1551600"/>
            <a:ext cx="2467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709" name="CustomShape 16"/>
          <p:cNvSpPr/>
          <p:nvPr/>
        </p:nvSpPr>
        <p:spPr>
          <a:xfrm flipH="1">
            <a:off x="7955280" y="1495440"/>
            <a:ext cx="2650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710" name="CustomShape 17"/>
          <p:cNvSpPr/>
          <p:nvPr/>
        </p:nvSpPr>
        <p:spPr>
          <a:xfrm flipH="1">
            <a:off x="8777160" y="1094400"/>
            <a:ext cx="1179360" cy="4111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request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1" name="CustomShape 18"/>
          <p:cNvSpPr/>
          <p:nvPr/>
        </p:nvSpPr>
        <p:spPr>
          <a:xfrm flipH="1">
            <a:off x="456480" y="1371600"/>
            <a:ext cx="1005480" cy="27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current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2" name="CustomShape 19"/>
          <p:cNvSpPr/>
          <p:nvPr/>
        </p:nvSpPr>
        <p:spPr>
          <a:xfrm flipH="1">
            <a:off x="6765840" y="5212080"/>
            <a:ext cx="1096560" cy="4752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Botton half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3" name="CustomShape 20"/>
          <p:cNvSpPr/>
          <p:nvPr/>
        </p:nvSpPr>
        <p:spPr>
          <a:xfrm flipH="1">
            <a:off x="7954560" y="5212080"/>
            <a:ext cx="913680" cy="5479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kthread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4" name="CustomShape 21"/>
          <p:cNvSpPr/>
          <p:nvPr/>
        </p:nvSpPr>
        <p:spPr>
          <a:xfrm flipH="1">
            <a:off x="2835000" y="1737720"/>
            <a:ext cx="3838680" cy="2736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person having complete control of something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5" name="CustomShape 22"/>
          <p:cNvSpPr/>
          <p:nvPr/>
        </p:nvSpPr>
        <p:spPr>
          <a:xfrm>
            <a:off x="6675120" y="3108600"/>
            <a:ext cx="2010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716" name="CustomShape 23"/>
          <p:cNvSpPr/>
          <p:nvPr/>
        </p:nvSpPr>
        <p:spPr>
          <a:xfrm>
            <a:off x="274680" y="169200"/>
            <a:ext cx="1163628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Words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7" name="CustomShape 24"/>
          <p:cNvSpPr/>
          <p:nvPr/>
        </p:nvSpPr>
        <p:spPr>
          <a:xfrm flipH="1">
            <a:off x="456480" y="2103120"/>
            <a:ext cx="1005480" cy="27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permanent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8" name="CustomShape 25"/>
          <p:cNvSpPr/>
          <p:nvPr/>
        </p:nvSpPr>
        <p:spPr>
          <a:xfrm flipH="1">
            <a:off x="456480" y="1737360"/>
            <a:ext cx="1005480" cy="27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arbitrary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9" name="CustomShape 26"/>
          <p:cNvSpPr/>
          <p:nvPr/>
        </p:nvSpPr>
        <p:spPr>
          <a:xfrm flipH="1">
            <a:off x="424800" y="2497320"/>
            <a:ext cx="1005480" cy="27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trivia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0" name="CustomShape 27"/>
          <p:cNvSpPr/>
          <p:nvPr/>
        </p:nvSpPr>
        <p:spPr>
          <a:xfrm>
            <a:off x="1737360" y="1808280"/>
            <a:ext cx="822240" cy="203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arbiter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5" dur="indefinite" restart="never" nodeType="tmRoot">
          <p:childTnLst>
            <p:seq>
              <p:cTn id="1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343080" y="282960"/>
            <a:ext cx="1151748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Commands and responses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085760" y="1927080"/>
            <a:ext cx="360" cy="240480"/>
          </a:xfrm>
          <a:prstGeom prst="roundRect">
            <a:avLst>
              <a:gd name="adj" fmla="val 7544"/>
            </a:avLst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3"/>
          <p:cNvSpPr/>
          <p:nvPr/>
        </p:nvSpPr>
        <p:spPr>
          <a:xfrm>
            <a:off x="4398120" y="1921320"/>
            <a:ext cx="4638600" cy="3666600"/>
          </a:xfrm>
          <a:prstGeom prst="roundRect">
            <a:avLst>
              <a:gd name="adj" fmla="val 4432"/>
            </a:avLst>
          </a:prstGeom>
          <a:gradFill>
            <a:gsLst>
              <a:gs pos="0">
                <a:srgbClr val="fcc9ab"/>
              </a:gs>
              <a:gs pos="100000">
                <a:srgbClr val="fbbe9c"/>
              </a:gs>
            </a:gsLst>
            <a:lin ang="5400000"/>
          </a:gradFill>
          <a:ln w="6480">
            <a:solidFill>
              <a:srgbClr val="f7964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4"/>
          <p:cNvSpPr/>
          <p:nvPr/>
        </p:nvSpPr>
        <p:spPr>
          <a:xfrm>
            <a:off x="1481760" y="2143440"/>
            <a:ext cx="1362240" cy="42624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5"/>
          <p:cNvSpPr/>
          <p:nvPr/>
        </p:nvSpPr>
        <p:spPr>
          <a:xfrm>
            <a:off x="6760440" y="2143440"/>
            <a:ext cx="2098080" cy="42624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 SoftDevice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6"/>
          <p:cNvSpPr/>
          <p:nvPr/>
        </p:nvSpPr>
        <p:spPr>
          <a:xfrm>
            <a:off x="4660920" y="2143440"/>
            <a:ext cx="1625040" cy="42624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 Codec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Line 7"/>
          <p:cNvSpPr/>
          <p:nvPr/>
        </p:nvSpPr>
        <p:spPr>
          <a:xfrm>
            <a:off x="2165760" y="2575080"/>
            <a:ext cx="360" cy="273636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Line 8"/>
          <p:cNvSpPr/>
          <p:nvPr/>
        </p:nvSpPr>
        <p:spPr>
          <a:xfrm>
            <a:off x="5427720" y="2575080"/>
            <a:ext cx="360" cy="273636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Line 9"/>
          <p:cNvSpPr/>
          <p:nvPr/>
        </p:nvSpPr>
        <p:spPr>
          <a:xfrm>
            <a:off x="7890120" y="2575080"/>
            <a:ext cx="360" cy="273636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0"/>
          <p:cNvSpPr/>
          <p:nvPr/>
        </p:nvSpPr>
        <p:spPr>
          <a:xfrm>
            <a:off x="1224360" y="2791440"/>
            <a:ext cx="931320" cy="4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Command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execution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11"/>
          <p:cNvSpPr/>
          <p:nvPr/>
        </p:nvSpPr>
        <p:spPr>
          <a:xfrm>
            <a:off x="2165760" y="3223440"/>
            <a:ext cx="3256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12"/>
          <p:cNvSpPr/>
          <p:nvPr/>
        </p:nvSpPr>
        <p:spPr>
          <a:xfrm>
            <a:off x="3362760" y="2951280"/>
            <a:ext cx="1382400" cy="4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Command 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DTM command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13"/>
          <p:cNvSpPr/>
          <p:nvPr/>
        </p:nvSpPr>
        <p:spPr>
          <a:xfrm>
            <a:off x="5427720" y="3583440"/>
            <a:ext cx="2456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4"/>
          <p:cNvSpPr/>
          <p:nvPr/>
        </p:nvSpPr>
        <p:spPr>
          <a:xfrm>
            <a:off x="6294960" y="3376440"/>
            <a:ext cx="1137240" cy="2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Function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15"/>
          <p:cNvSpPr/>
          <p:nvPr/>
        </p:nvSpPr>
        <p:spPr>
          <a:xfrm flipH="1">
            <a:off x="5436360" y="3943440"/>
            <a:ext cx="2442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16"/>
          <p:cNvSpPr/>
          <p:nvPr/>
        </p:nvSpPr>
        <p:spPr>
          <a:xfrm>
            <a:off x="5928120" y="4015440"/>
            <a:ext cx="1870200" cy="2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SoftDevice response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17"/>
          <p:cNvSpPr/>
          <p:nvPr/>
        </p:nvSpPr>
        <p:spPr>
          <a:xfrm flipH="1">
            <a:off x="2160000" y="4519440"/>
            <a:ext cx="3256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18"/>
          <p:cNvSpPr/>
          <p:nvPr/>
        </p:nvSpPr>
        <p:spPr>
          <a:xfrm>
            <a:off x="3136320" y="4250520"/>
            <a:ext cx="2274120" cy="4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Command Response 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DTM command response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19"/>
          <p:cNvSpPr/>
          <p:nvPr/>
        </p:nvSpPr>
        <p:spPr>
          <a:xfrm>
            <a:off x="2085120" y="3223440"/>
            <a:ext cx="360" cy="129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20"/>
          <p:cNvSpPr/>
          <p:nvPr/>
        </p:nvSpPr>
        <p:spPr>
          <a:xfrm>
            <a:off x="1693800" y="3802320"/>
            <a:ext cx="394920" cy="2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Wait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21"/>
          <p:cNvSpPr/>
          <p:nvPr/>
        </p:nvSpPr>
        <p:spPr>
          <a:xfrm>
            <a:off x="9579600" y="3725280"/>
            <a:ext cx="2140560" cy="2029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Vender Provided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Commands &amp;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Responses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22"/>
          <p:cNvSpPr/>
          <p:nvPr/>
        </p:nvSpPr>
        <p:spPr>
          <a:xfrm>
            <a:off x="10047600" y="2220480"/>
            <a:ext cx="141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23"/>
          <p:cNvSpPr/>
          <p:nvPr/>
        </p:nvSpPr>
        <p:spPr>
          <a:xfrm>
            <a:off x="10238760" y="1949760"/>
            <a:ext cx="105192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24"/>
          <p:cNvSpPr/>
          <p:nvPr/>
        </p:nvSpPr>
        <p:spPr>
          <a:xfrm>
            <a:off x="10058400" y="2791080"/>
            <a:ext cx="141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25"/>
          <p:cNvSpPr/>
          <p:nvPr/>
        </p:nvSpPr>
        <p:spPr>
          <a:xfrm>
            <a:off x="10253520" y="2531880"/>
            <a:ext cx="793080" cy="3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26"/>
          <p:cNvSpPr/>
          <p:nvPr/>
        </p:nvSpPr>
        <p:spPr>
          <a:xfrm>
            <a:off x="9877320" y="1851120"/>
            <a:ext cx="1699200" cy="126720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2016-11-23T11:09:15Z</dcterms:modified>
  <cp:revision>136</cp:revision>
  <dc:subject/>
  <dc:title/>
</cp:coreProperties>
</file>